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310" r:id="rId3"/>
    <p:sldId id="313" r:id="rId4"/>
    <p:sldId id="315" r:id="rId5"/>
    <p:sldId id="316" r:id="rId6"/>
    <p:sldId id="322" r:id="rId7"/>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uglas, Elizabeth" initials="DE"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909" autoAdjust="0"/>
  </p:normalViewPr>
  <p:slideViewPr>
    <p:cSldViewPr snapToGrid="0">
      <p:cViewPr varScale="1">
        <p:scale>
          <a:sx n="54" d="100"/>
          <a:sy n="54" d="100"/>
        </p:scale>
        <p:origin x="1148" y="56"/>
      </p:cViewPr>
      <p:guideLst>
        <p:guide orient="horz" pos="2160"/>
        <p:guide pos="3840"/>
      </p:guideLst>
    </p:cSldViewPr>
  </p:slideViewPr>
  <p:outlineViewPr>
    <p:cViewPr>
      <p:scale>
        <a:sx n="33" d="100"/>
        <a:sy n="33" d="100"/>
      </p:scale>
      <p:origin x="0" y="-725"/>
    </p:cViewPr>
  </p:outlineViewPr>
  <p:notesTextViewPr>
    <p:cViewPr>
      <p:scale>
        <a:sx n="1" d="1"/>
        <a:sy n="1" d="1"/>
      </p:scale>
      <p:origin x="0" y="0"/>
    </p:cViewPr>
  </p:notesTextViewPr>
  <p:notesViewPr>
    <p:cSldViewPr snapToGrid="0">
      <p:cViewPr varScale="1">
        <p:scale>
          <a:sx n="62" d="100"/>
          <a:sy n="62" d="100"/>
        </p:scale>
        <p:origin x="2386"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869369-F1A7-4E45-9252-CC35143FF2D0}" type="doc">
      <dgm:prSet loTypeId="urn:microsoft.com/office/officeart/2005/8/layout/orgChart1" loCatId="hierarchy" qsTypeId="urn:microsoft.com/office/officeart/2005/8/quickstyle/3d1" qsCatId="3D" csTypeId="urn:microsoft.com/office/officeart/2005/8/colors/accent1_2" csCatId="accent1" phldr="1"/>
      <dgm:spPr/>
      <dgm:t>
        <a:bodyPr/>
        <a:lstStyle/>
        <a:p>
          <a:endParaRPr lang="en-GB"/>
        </a:p>
      </dgm:t>
    </dgm:pt>
    <dgm:pt modelId="{A5437FBA-E15D-4D54-A9A4-77F29F83E472}">
      <dgm:prSet phldrT="[Text]" custT="1"/>
      <dgm:spPr/>
      <dgm:t>
        <a:bodyPr/>
        <a:lstStyle/>
        <a:p>
          <a:r>
            <a:rPr lang="en-GB" sz="2000" dirty="0" smtClean="0">
              <a:solidFill>
                <a:srgbClr val="0070C0"/>
              </a:solidFill>
            </a:rPr>
            <a:t>Caroline Watson</a:t>
          </a:r>
        </a:p>
        <a:p>
          <a:r>
            <a:rPr lang="en-GB" sz="2000" dirty="0" smtClean="0">
              <a:solidFill>
                <a:srgbClr val="0070C0"/>
              </a:solidFill>
            </a:rPr>
            <a:t>R &amp; I Governance Manager</a:t>
          </a:r>
          <a:endParaRPr lang="en-GB" sz="2000" dirty="0">
            <a:solidFill>
              <a:srgbClr val="0070C0"/>
            </a:solidFill>
          </a:endParaRPr>
        </a:p>
      </dgm:t>
    </dgm:pt>
    <dgm:pt modelId="{89368C6D-F289-45B6-B341-DC162FB2CF8A}" type="parTrans" cxnId="{C0C43041-1F2B-448A-9925-6E8A633901D4}">
      <dgm:prSet/>
      <dgm:spPr/>
      <dgm:t>
        <a:bodyPr/>
        <a:lstStyle/>
        <a:p>
          <a:endParaRPr lang="en-GB" sz="2000">
            <a:solidFill>
              <a:srgbClr val="0070C0"/>
            </a:solidFill>
          </a:endParaRPr>
        </a:p>
      </dgm:t>
    </dgm:pt>
    <dgm:pt modelId="{41BAC9B0-BF39-4129-8F9F-4EAE9917FA7F}" type="sibTrans" cxnId="{C0C43041-1F2B-448A-9925-6E8A633901D4}">
      <dgm:prSet/>
      <dgm:spPr/>
      <dgm:t>
        <a:bodyPr/>
        <a:lstStyle/>
        <a:p>
          <a:endParaRPr lang="en-GB" sz="2000">
            <a:solidFill>
              <a:srgbClr val="0070C0"/>
            </a:solidFill>
          </a:endParaRPr>
        </a:p>
      </dgm:t>
    </dgm:pt>
    <dgm:pt modelId="{88916048-8C9A-4FBE-91E2-AA3015BBF017}" type="asst">
      <dgm:prSet phldrT="[Text]" custT="1"/>
      <dgm:spPr/>
      <dgm:t>
        <a:bodyPr/>
        <a:lstStyle/>
        <a:p>
          <a:r>
            <a:rPr lang="en-GB" sz="2000" dirty="0" smtClean="0">
              <a:solidFill>
                <a:srgbClr val="0070C0"/>
              </a:solidFill>
            </a:rPr>
            <a:t>Sheila M</a:t>
          </a:r>
          <a:r>
            <a:rPr lang="en-GB" sz="2000" baseline="30000" dirty="0" smtClean="0">
              <a:solidFill>
                <a:srgbClr val="0070C0"/>
              </a:solidFill>
            </a:rPr>
            <a:t>c</a:t>
          </a:r>
          <a:r>
            <a:rPr lang="en-GB" sz="2000" dirty="0" smtClean="0">
              <a:solidFill>
                <a:srgbClr val="0070C0"/>
              </a:solidFill>
            </a:rPr>
            <a:t>Gowan</a:t>
          </a:r>
        </a:p>
        <a:p>
          <a:r>
            <a:rPr lang="en-GB" sz="2000" dirty="0" smtClean="0">
              <a:solidFill>
                <a:srgbClr val="0070C0"/>
              </a:solidFill>
            </a:rPr>
            <a:t>Lead Clinical Trial Monitor</a:t>
          </a:r>
          <a:endParaRPr lang="en-GB" sz="2000" dirty="0">
            <a:solidFill>
              <a:srgbClr val="0070C0"/>
            </a:solidFill>
          </a:endParaRPr>
        </a:p>
      </dgm:t>
    </dgm:pt>
    <dgm:pt modelId="{FC4B8D1A-D8A0-40BA-8653-2D05337A0A2C}" type="parTrans" cxnId="{48B27334-6ABE-4D1F-8A96-146F271ABE43}">
      <dgm:prSet/>
      <dgm:spPr>
        <a:ln>
          <a:noFill/>
        </a:ln>
      </dgm:spPr>
      <dgm:t>
        <a:bodyPr/>
        <a:lstStyle/>
        <a:p>
          <a:endParaRPr lang="en-GB" sz="2000" dirty="0">
            <a:solidFill>
              <a:srgbClr val="0070C0"/>
            </a:solidFill>
          </a:endParaRPr>
        </a:p>
      </dgm:t>
    </dgm:pt>
    <dgm:pt modelId="{60D2130C-110E-49CD-A7BF-DD3ED46D622C}" type="sibTrans" cxnId="{48B27334-6ABE-4D1F-8A96-146F271ABE43}">
      <dgm:prSet/>
      <dgm:spPr/>
      <dgm:t>
        <a:bodyPr/>
        <a:lstStyle/>
        <a:p>
          <a:endParaRPr lang="en-GB" sz="2000">
            <a:solidFill>
              <a:srgbClr val="0070C0"/>
            </a:solidFill>
          </a:endParaRPr>
        </a:p>
      </dgm:t>
    </dgm:pt>
    <dgm:pt modelId="{B72235ED-1226-4DA7-9E83-908599F3D6FA}">
      <dgm:prSet phldrT="[Text]" custT="1"/>
      <dgm:spPr/>
      <dgm:t>
        <a:bodyPr/>
        <a:lstStyle/>
        <a:p>
          <a:r>
            <a:rPr lang="en-GB" sz="2000" dirty="0" smtClean="0">
              <a:solidFill>
                <a:srgbClr val="0070C0"/>
              </a:solidFill>
            </a:rPr>
            <a:t>Konstantina </a:t>
          </a:r>
          <a:r>
            <a:rPr lang="en-GB" sz="2000" dirty="0" err="1" smtClean="0">
              <a:solidFill>
                <a:srgbClr val="0070C0"/>
              </a:solidFill>
            </a:rPr>
            <a:t>Komninidou</a:t>
          </a:r>
          <a:r>
            <a:rPr lang="en-GB" sz="2000" dirty="0" smtClean="0">
              <a:solidFill>
                <a:srgbClr val="0070C0"/>
              </a:solidFill>
            </a:rPr>
            <a:t> </a:t>
          </a:r>
        </a:p>
        <a:p>
          <a:r>
            <a:rPr lang="en-GB" sz="2000" dirty="0" smtClean="0">
              <a:solidFill>
                <a:srgbClr val="0070C0"/>
              </a:solidFill>
            </a:rPr>
            <a:t>Clinical Trial Monitor</a:t>
          </a:r>
          <a:endParaRPr lang="en-GB" sz="2000" dirty="0">
            <a:solidFill>
              <a:srgbClr val="0070C0"/>
            </a:solidFill>
          </a:endParaRPr>
        </a:p>
      </dgm:t>
    </dgm:pt>
    <dgm:pt modelId="{4DBEAE02-DA48-44A9-91D0-FC124D2A25C9}" type="parTrans" cxnId="{B56C6BAD-691B-4501-A885-71904ECA9856}">
      <dgm:prSet/>
      <dgm:spPr/>
      <dgm:t>
        <a:bodyPr/>
        <a:lstStyle/>
        <a:p>
          <a:endParaRPr lang="en-GB" sz="2000" dirty="0">
            <a:solidFill>
              <a:srgbClr val="0070C0"/>
            </a:solidFill>
          </a:endParaRPr>
        </a:p>
      </dgm:t>
    </dgm:pt>
    <dgm:pt modelId="{72875F90-EB7B-481A-A79A-B493BD9F6889}" type="sibTrans" cxnId="{B56C6BAD-691B-4501-A885-71904ECA9856}">
      <dgm:prSet/>
      <dgm:spPr/>
      <dgm:t>
        <a:bodyPr/>
        <a:lstStyle/>
        <a:p>
          <a:endParaRPr lang="en-GB" sz="2000">
            <a:solidFill>
              <a:srgbClr val="0070C0"/>
            </a:solidFill>
          </a:endParaRPr>
        </a:p>
      </dgm:t>
    </dgm:pt>
    <dgm:pt modelId="{366C007E-B0B4-4942-BBE2-74EDF631C5B2}">
      <dgm:prSet phldrT="[Text]" custT="1"/>
      <dgm:spPr/>
      <dgm:t>
        <a:bodyPr/>
        <a:lstStyle/>
        <a:p>
          <a:r>
            <a:rPr lang="en-GB" sz="2000" dirty="0" smtClean="0">
              <a:solidFill>
                <a:srgbClr val="0070C0"/>
              </a:solidFill>
            </a:rPr>
            <a:t>Emma Moody</a:t>
          </a:r>
        </a:p>
        <a:p>
          <a:r>
            <a:rPr lang="en-GB" sz="2000" dirty="0" smtClean="0">
              <a:solidFill>
                <a:srgbClr val="0070C0"/>
              </a:solidFill>
            </a:rPr>
            <a:t>Clinical Trial Monitor</a:t>
          </a:r>
          <a:endParaRPr lang="en-GB" sz="2000" dirty="0">
            <a:solidFill>
              <a:srgbClr val="0070C0"/>
            </a:solidFill>
          </a:endParaRPr>
        </a:p>
      </dgm:t>
    </dgm:pt>
    <dgm:pt modelId="{E26E7DAC-9A9F-4127-A2C4-0AC26140F783}" type="parTrans" cxnId="{A33E4889-CCCF-4C0A-8F6D-5EA5B51EAB2F}">
      <dgm:prSet/>
      <dgm:spPr/>
      <dgm:t>
        <a:bodyPr/>
        <a:lstStyle/>
        <a:p>
          <a:endParaRPr lang="en-GB" sz="2000" dirty="0">
            <a:solidFill>
              <a:srgbClr val="0070C0"/>
            </a:solidFill>
          </a:endParaRPr>
        </a:p>
      </dgm:t>
    </dgm:pt>
    <dgm:pt modelId="{F867AB1D-B23B-4D10-843F-1819786EFDA7}" type="sibTrans" cxnId="{A33E4889-CCCF-4C0A-8F6D-5EA5B51EAB2F}">
      <dgm:prSet/>
      <dgm:spPr/>
      <dgm:t>
        <a:bodyPr/>
        <a:lstStyle/>
        <a:p>
          <a:endParaRPr lang="en-GB" sz="2000">
            <a:solidFill>
              <a:srgbClr val="0070C0"/>
            </a:solidFill>
          </a:endParaRPr>
        </a:p>
      </dgm:t>
    </dgm:pt>
    <dgm:pt modelId="{79D3AD09-03A2-42BB-8842-C0363637540B}">
      <dgm:prSet phldrT="[Text]" custT="1"/>
      <dgm:spPr/>
      <dgm:t>
        <a:bodyPr/>
        <a:lstStyle/>
        <a:p>
          <a:r>
            <a:rPr lang="en-GB" sz="2000" dirty="0" smtClean="0">
              <a:solidFill>
                <a:srgbClr val="0070C0"/>
              </a:solidFill>
            </a:rPr>
            <a:t>Amanda Lynch        Clinical Trial Monitor</a:t>
          </a:r>
          <a:endParaRPr lang="en-GB" sz="2000" dirty="0">
            <a:solidFill>
              <a:srgbClr val="0070C0"/>
            </a:solidFill>
          </a:endParaRPr>
        </a:p>
      </dgm:t>
    </dgm:pt>
    <dgm:pt modelId="{CF7EDE39-9484-425B-91F4-3AC3EA897FD5}" type="parTrans" cxnId="{4D564382-A167-4EA3-B4D7-AD5FFBB15A62}">
      <dgm:prSet/>
      <dgm:spPr/>
      <dgm:t>
        <a:bodyPr/>
        <a:lstStyle/>
        <a:p>
          <a:endParaRPr lang="en-GB"/>
        </a:p>
      </dgm:t>
    </dgm:pt>
    <dgm:pt modelId="{9E196198-5ECC-4336-81E1-350BBB696782}" type="sibTrans" cxnId="{4D564382-A167-4EA3-B4D7-AD5FFBB15A62}">
      <dgm:prSet/>
      <dgm:spPr/>
      <dgm:t>
        <a:bodyPr/>
        <a:lstStyle/>
        <a:p>
          <a:endParaRPr lang="en-GB"/>
        </a:p>
      </dgm:t>
    </dgm:pt>
    <dgm:pt modelId="{B026353F-8985-4DE3-8F54-9B1E644624B8}" type="pres">
      <dgm:prSet presAssocID="{25869369-F1A7-4E45-9252-CC35143FF2D0}" presName="hierChild1" presStyleCnt="0">
        <dgm:presLayoutVars>
          <dgm:orgChart val="1"/>
          <dgm:chPref val="1"/>
          <dgm:dir/>
          <dgm:animOne val="branch"/>
          <dgm:animLvl val="lvl"/>
          <dgm:resizeHandles/>
        </dgm:presLayoutVars>
      </dgm:prSet>
      <dgm:spPr/>
      <dgm:t>
        <a:bodyPr/>
        <a:lstStyle/>
        <a:p>
          <a:endParaRPr lang="en-GB"/>
        </a:p>
      </dgm:t>
    </dgm:pt>
    <dgm:pt modelId="{319140D6-F69C-4FC1-B574-484911B15EB2}" type="pres">
      <dgm:prSet presAssocID="{A5437FBA-E15D-4D54-A9A4-77F29F83E472}" presName="hierRoot1" presStyleCnt="0">
        <dgm:presLayoutVars>
          <dgm:hierBranch val="init"/>
        </dgm:presLayoutVars>
      </dgm:prSet>
      <dgm:spPr/>
    </dgm:pt>
    <dgm:pt modelId="{7A565B26-40D4-42BA-A00F-2E40C8015D6C}" type="pres">
      <dgm:prSet presAssocID="{A5437FBA-E15D-4D54-A9A4-77F29F83E472}" presName="rootComposite1" presStyleCnt="0"/>
      <dgm:spPr/>
    </dgm:pt>
    <dgm:pt modelId="{1E55A26A-6A16-4CFA-82AB-B0187ABF4456}" type="pres">
      <dgm:prSet presAssocID="{A5437FBA-E15D-4D54-A9A4-77F29F83E472}" presName="rootText1" presStyleLbl="node0" presStyleIdx="0" presStyleCnt="1" custScaleY="168520">
        <dgm:presLayoutVars>
          <dgm:chPref val="3"/>
        </dgm:presLayoutVars>
      </dgm:prSet>
      <dgm:spPr/>
      <dgm:t>
        <a:bodyPr/>
        <a:lstStyle/>
        <a:p>
          <a:endParaRPr lang="en-GB"/>
        </a:p>
      </dgm:t>
    </dgm:pt>
    <dgm:pt modelId="{D4A5D1BF-FDC6-4936-893F-F92C67FEAFA3}" type="pres">
      <dgm:prSet presAssocID="{A5437FBA-E15D-4D54-A9A4-77F29F83E472}" presName="rootConnector1" presStyleLbl="node1" presStyleIdx="0" presStyleCnt="0"/>
      <dgm:spPr/>
      <dgm:t>
        <a:bodyPr/>
        <a:lstStyle/>
        <a:p>
          <a:endParaRPr lang="en-GB"/>
        </a:p>
      </dgm:t>
    </dgm:pt>
    <dgm:pt modelId="{9239FBC8-5EE9-49B1-922B-FAF82E3CB014}" type="pres">
      <dgm:prSet presAssocID="{A5437FBA-E15D-4D54-A9A4-77F29F83E472}" presName="hierChild2" presStyleCnt="0"/>
      <dgm:spPr/>
    </dgm:pt>
    <dgm:pt modelId="{D8165D46-88E5-49BE-A1F0-A772B8D28B1C}" type="pres">
      <dgm:prSet presAssocID="{4DBEAE02-DA48-44A9-91D0-FC124D2A25C9}" presName="Name37" presStyleLbl="parChTrans1D2" presStyleIdx="0" presStyleCnt="4"/>
      <dgm:spPr/>
      <dgm:t>
        <a:bodyPr/>
        <a:lstStyle/>
        <a:p>
          <a:endParaRPr lang="en-GB"/>
        </a:p>
      </dgm:t>
    </dgm:pt>
    <dgm:pt modelId="{CFC42E0F-96CF-4D55-9086-849BD2314F58}" type="pres">
      <dgm:prSet presAssocID="{B72235ED-1226-4DA7-9E83-908599F3D6FA}" presName="hierRoot2" presStyleCnt="0">
        <dgm:presLayoutVars>
          <dgm:hierBranch val="init"/>
        </dgm:presLayoutVars>
      </dgm:prSet>
      <dgm:spPr/>
    </dgm:pt>
    <dgm:pt modelId="{07CAAF95-E27F-44F6-9BDA-30176E0CF5C4}" type="pres">
      <dgm:prSet presAssocID="{B72235ED-1226-4DA7-9E83-908599F3D6FA}" presName="rootComposite" presStyleCnt="0"/>
      <dgm:spPr/>
    </dgm:pt>
    <dgm:pt modelId="{76128453-F632-4B18-A072-F18748DAE615}" type="pres">
      <dgm:prSet presAssocID="{B72235ED-1226-4DA7-9E83-908599F3D6FA}" presName="rootText" presStyleLbl="node2" presStyleIdx="0" presStyleCnt="3" custScaleY="162458">
        <dgm:presLayoutVars>
          <dgm:chPref val="3"/>
        </dgm:presLayoutVars>
      </dgm:prSet>
      <dgm:spPr/>
      <dgm:t>
        <a:bodyPr/>
        <a:lstStyle/>
        <a:p>
          <a:endParaRPr lang="en-GB"/>
        </a:p>
      </dgm:t>
    </dgm:pt>
    <dgm:pt modelId="{6CEB2E78-98C7-45A8-94AC-336264C89888}" type="pres">
      <dgm:prSet presAssocID="{B72235ED-1226-4DA7-9E83-908599F3D6FA}" presName="rootConnector" presStyleLbl="node2" presStyleIdx="0" presStyleCnt="3"/>
      <dgm:spPr/>
      <dgm:t>
        <a:bodyPr/>
        <a:lstStyle/>
        <a:p>
          <a:endParaRPr lang="en-GB"/>
        </a:p>
      </dgm:t>
    </dgm:pt>
    <dgm:pt modelId="{31C2FA50-67F4-41F6-94B9-FFE53F301137}" type="pres">
      <dgm:prSet presAssocID="{B72235ED-1226-4DA7-9E83-908599F3D6FA}" presName="hierChild4" presStyleCnt="0"/>
      <dgm:spPr/>
    </dgm:pt>
    <dgm:pt modelId="{D2748F38-1057-43F8-B5F1-A9A5278DDB1A}" type="pres">
      <dgm:prSet presAssocID="{B72235ED-1226-4DA7-9E83-908599F3D6FA}" presName="hierChild5" presStyleCnt="0"/>
      <dgm:spPr/>
    </dgm:pt>
    <dgm:pt modelId="{80BBABF5-0853-4666-AB7F-26A0D0BDDF32}" type="pres">
      <dgm:prSet presAssocID="{E26E7DAC-9A9F-4127-A2C4-0AC26140F783}" presName="Name37" presStyleLbl="parChTrans1D2" presStyleIdx="1" presStyleCnt="4"/>
      <dgm:spPr/>
      <dgm:t>
        <a:bodyPr/>
        <a:lstStyle/>
        <a:p>
          <a:endParaRPr lang="en-GB"/>
        </a:p>
      </dgm:t>
    </dgm:pt>
    <dgm:pt modelId="{5A36F820-0941-4816-A727-07ABD8EED793}" type="pres">
      <dgm:prSet presAssocID="{366C007E-B0B4-4942-BBE2-74EDF631C5B2}" presName="hierRoot2" presStyleCnt="0">
        <dgm:presLayoutVars>
          <dgm:hierBranch val="init"/>
        </dgm:presLayoutVars>
      </dgm:prSet>
      <dgm:spPr/>
    </dgm:pt>
    <dgm:pt modelId="{7BBF08F4-B06D-4099-83A3-D76BDCD05D73}" type="pres">
      <dgm:prSet presAssocID="{366C007E-B0B4-4942-BBE2-74EDF631C5B2}" presName="rootComposite" presStyleCnt="0"/>
      <dgm:spPr/>
    </dgm:pt>
    <dgm:pt modelId="{ADD3FBBD-6CF9-4862-993B-4C0041BB54FE}" type="pres">
      <dgm:prSet presAssocID="{366C007E-B0B4-4942-BBE2-74EDF631C5B2}" presName="rootText" presStyleLbl="node2" presStyleIdx="1" presStyleCnt="3" custScaleY="160107">
        <dgm:presLayoutVars>
          <dgm:chPref val="3"/>
        </dgm:presLayoutVars>
      </dgm:prSet>
      <dgm:spPr/>
      <dgm:t>
        <a:bodyPr/>
        <a:lstStyle/>
        <a:p>
          <a:endParaRPr lang="en-GB"/>
        </a:p>
      </dgm:t>
    </dgm:pt>
    <dgm:pt modelId="{27476A77-ED71-4427-844B-C0B4D19E17C7}" type="pres">
      <dgm:prSet presAssocID="{366C007E-B0B4-4942-BBE2-74EDF631C5B2}" presName="rootConnector" presStyleLbl="node2" presStyleIdx="1" presStyleCnt="3"/>
      <dgm:spPr/>
      <dgm:t>
        <a:bodyPr/>
        <a:lstStyle/>
        <a:p>
          <a:endParaRPr lang="en-GB"/>
        </a:p>
      </dgm:t>
    </dgm:pt>
    <dgm:pt modelId="{3214ED46-9197-4C1A-B6BB-4E309706D497}" type="pres">
      <dgm:prSet presAssocID="{366C007E-B0B4-4942-BBE2-74EDF631C5B2}" presName="hierChild4" presStyleCnt="0"/>
      <dgm:spPr/>
    </dgm:pt>
    <dgm:pt modelId="{9450C471-7FF3-4534-92A6-62CF1821156B}" type="pres">
      <dgm:prSet presAssocID="{366C007E-B0B4-4942-BBE2-74EDF631C5B2}" presName="hierChild5" presStyleCnt="0"/>
      <dgm:spPr/>
    </dgm:pt>
    <dgm:pt modelId="{37141B0A-C1D1-4F79-A144-44B589D64C73}" type="pres">
      <dgm:prSet presAssocID="{CF7EDE39-9484-425B-91F4-3AC3EA897FD5}" presName="Name37" presStyleLbl="parChTrans1D2" presStyleIdx="2" presStyleCnt="4"/>
      <dgm:spPr/>
      <dgm:t>
        <a:bodyPr/>
        <a:lstStyle/>
        <a:p>
          <a:endParaRPr lang="en-GB"/>
        </a:p>
      </dgm:t>
    </dgm:pt>
    <dgm:pt modelId="{880A6A6E-DF95-479F-ACDC-BA12138F590C}" type="pres">
      <dgm:prSet presAssocID="{79D3AD09-03A2-42BB-8842-C0363637540B}" presName="hierRoot2" presStyleCnt="0">
        <dgm:presLayoutVars>
          <dgm:hierBranch val="init"/>
        </dgm:presLayoutVars>
      </dgm:prSet>
      <dgm:spPr/>
    </dgm:pt>
    <dgm:pt modelId="{48C1513B-786F-47AC-9DC8-D9501F3C2DF5}" type="pres">
      <dgm:prSet presAssocID="{79D3AD09-03A2-42BB-8842-C0363637540B}" presName="rootComposite" presStyleCnt="0"/>
      <dgm:spPr/>
    </dgm:pt>
    <dgm:pt modelId="{14EF93D0-7DB0-47EE-9DA0-A6E922B73871}" type="pres">
      <dgm:prSet presAssocID="{79D3AD09-03A2-42BB-8842-C0363637540B}" presName="rootText" presStyleLbl="node2" presStyleIdx="2" presStyleCnt="3" custScaleY="164848" custLinFactNeighborX="1000" custLinFactNeighborY="2148">
        <dgm:presLayoutVars>
          <dgm:chPref val="3"/>
        </dgm:presLayoutVars>
      </dgm:prSet>
      <dgm:spPr/>
      <dgm:t>
        <a:bodyPr/>
        <a:lstStyle/>
        <a:p>
          <a:endParaRPr lang="en-GB"/>
        </a:p>
      </dgm:t>
    </dgm:pt>
    <dgm:pt modelId="{EF82F6A9-F32F-4BA2-BFA6-C99B3A328D7D}" type="pres">
      <dgm:prSet presAssocID="{79D3AD09-03A2-42BB-8842-C0363637540B}" presName="rootConnector" presStyleLbl="node2" presStyleIdx="2" presStyleCnt="3"/>
      <dgm:spPr/>
      <dgm:t>
        <a:bodyPr/>
        <a:lstStyle/>
        <a:p>
          <a:endParaRPr lang="en-GB"/>
        </a:p>
      </dgm:t>
    </dgm:pt>
    <dgm:pt modelId="{7BA6DD90-9871-469F-82B4-28A3437B6B52}" type="pres">
      <dgm:prSet presAssocID="{79D3AD09-03A2-42BB-8842-C0363637540B}" presName="hierChild4" presStyleCnt="0"/>
      <dgm:spPr/>
    </dgm:pt>
    <dgm:pt modelId="{6A5C9384-916E-426E-AA42-1B39210A28AC}" type="pres">
      <dgm:prSet presAssocID="{79D3AD09-03A2-42BB-8842-C0363637540B}" presName="hierChild5" presStyleCnt="0"/>
      <dgm:spPr/>
    </dgm:pt>
    <dgm:pt modelId="{4A161D35-5270-4574-BB2D-2DE7C9BD8564}" type="pres">
      <dgm:prSet presAssocID="{A5437FBA-E15D-4D54-A9A4-77F29F83E472}" presName="hierChild3" presStyleCnt="0"/>
      <dgm:spPr/>
    </dgm:pt>
    <dgm:pt modelId="{EF4D74A6-06A0-4B3A-8809-E4D9887E82C0}" type="pres">
      <dgm:prSet presAssocID="{FC4B8D1A-D8A0-40BA-8653-2D05337A0A2C}" presName="Name111" presStyleLbl="parChTrans1D2" presStyleIdx="3" presStyleCnt="4"/>
      <dgm:spPr/>
      <dgm:t>
        <a:bodyPr/>
        <a:lstStyle/>
        <a:p>
          <a:endParaRPr lang="en-GB"/>
        </a:p>
      </dgm:t>
    </dgm:pt>
    <dgm:pt modelId="{EE5F518E-35D9-40E4-99F6-8710B345AEF3}" type="pres">
      <dgm:prSet presAssocID="{88916048-8C9A-4FBE-91E2-AA3015BBF017}" presName="hierRoot3" presStyleCnt="0">
        <dgm:presLayoutVars>
          <dgm:hierBranch val="init"/>
        </dgm:presLayoutVars>
      </dgm:prSet>
      <dgm:spPr/>
    </dgm:pt>
    <dgm:pt modelId="{3D88FCC6-8BE0-481E-97CA-773FECB8E92F}" type="pres">
      <dgm:prSet presAssocID="{88916048-8C9A-4FBE-91E2-AA3015BBF017}" presName="rootComposite3" presStyleCnt="0"/>
      <dgm:spPr/>
    </dgm:pt>
    <dgm:pt modelId="{8C361573-5B02-45EB-B556-DE5AC9954F83}" type="pres">
      <dgm:prSet presAssocID="{88916048-8C9A-4FBE-91E2-AA3015BBF017}" presName="rootText3" presStyleLbl="asst1" presStyleIdx="0" presStyleCnt="1" custScaleY="136198" custLinFactNeighborX="62016" custLinFactNeighborY="1516">
        <dgm:presLayoutVars>
          <dgm:chPref val="3"/>
        </dgm:presLayoutVars>
      </dgm:prSet>
      <dgm:spPr/>
      <dgm:t>
        <a:bodyPr/>
        <a:lstStyle/>
        <a:p>
          <a:endParaRPr lang="en-GB"/>
        </a:p>
      </dgm:t>
    </dgm:pt>
    <dgm:pt modelId="{D408AEC6-2F84-457B-8CE9-AEBCB587F18E}" type="pres">
      <dgm:prSet presAssocID="{88916048-8C9A-4FBE-91E2-AA3015BBF017}" presName="rootConnector3" presStyleLbl="asst1" presStyleIdx="0" presStyleCnt="1"/>
      <dgm:spPr/>
      <dgm:t>
        <a:bodyPr/>
        <a:lstStyle/>
        <a:p>
          <a:endParaRPr lang="en-GB"/>
        </a:p>
      </dgm:t>
    </dgm:pt>
    <dgm:pt modelId="{C747CBAE-FBEC-4B36-A932-E15DD0EDBEF4}" type="pres">
      <dgm:prSet presAssocID="{88916048-8C9A-4FBE-91E2-AA3015BBF017}" presName="hierChild6" presStyleCnt="0"/>
      <dgm:spPr/>
    </dgm:pt>
    <dgm:pt modelId="{2BE3E673-B82D-4E35-8BF6-AA3449334F3C}" type="pres">
      <dgm:prSet presAssocID="{88916048-8C9A-4FBE-91E2-AA3015BBF017}" presName="hierChild7" presStyleCnt="0"/>
      <dgm:spPr/>
    </dgm:pt>
  </dgm:ptLst>
  <dgm:cxnLst>
    <dgm:cxn modelId="{78F73ED4-663E-495C-9A30-01113E27E5F2}" type="presOf" srcId="{FC4B8D1A-D8A0-40BA-8653-2D05337A0A2C}" destId="{EF4D74A6-06A0-4B3A-8809-E4D9887E82C0}" srcOrd="0" destOrd="0" presId="urn:microsoft.com/office/officeart/2005/8/layout/orgChart1"/>
    <dgm:cxn modelId="{BD086DA5-12AB-4DFA-8A21-3F6CB61F19D3}" type="presOf" srcId="{88916048-8C9A-4FBE-91E2-AA3015BBF017}" destId="{8C361573-5B02-45EB-B556-DE5AC9954F83}" srcOrd="0" destOrd="0" presId="urn:microsoft.com/office/officeart/2005/8/layout/orgChart1"/>
    <dgm:cxn modelId="{444A1388-CF11-4D3F-9D68-2AD4952BDAAC}" type="presOf" srcId="{B72235ED-1226-4DA7-9E83-908599F3D6FA}" destId="{6CEB2E78-98C7-45A8-94AC-336264C89888}" srcOrd="1" destOrd="0" presId="urn:microsoft.com/office/officeart/2005/8/layout/orgChart1"/>
    <dgm:cxn modelId="{C0C43041-1F2B-448A-9925-6E8A633901D4}" srcId="{25869369-F1A7-4E45-9252-CC35143FF2D0}" destId="{A5437FBA-E15D-4D54-A9A4-77F29F83E472}" srcOrd="0" destOrd="0" parTransId="{89368C6D-F289-45B6-B341-DC162FB2CF8A}" sibTransId="{41BAC9B0-BF39-4129-8F9F-4EAE9917FA7F}"/>
    <dgm:cxn modelId="{912585B7-2143-46E6-9485-6F67BCD768D5}" type="presOf" srcId="{B72235ED-1226-4DA7-9E83-908599F3D6FA}" destId="{76128453-F632-4B18-A072-F18748DAE615}" srcOrd="0" destOrd="0" presId="urn:microsoft.com/office/officeart/2005/8/layout/orgChart1"/>
    <dgm:cxn modelId="{36D25D8A-5AF8-4332-AF4B-B5AD1973B46E}" type="presOf" srcId="{366C007E-B0B4-4942-BBE2-74EDF631C5B2}" destId="{ADD3FBBD-6CF9-4862-993B-4C0041BB54FE}" srcOrd="0" destOrd="0" presId="urn:microsoft.com/office/officeart/2005/8/layout/orgChart1"/>
    <dgm:cxn modelId="{D44A4599-A676-45B8-A906-CB431C1777E7}" type="presOf" srcId="{4DBEAE02-DA48-44A9-91D0-FC124D2A25C9}" destId="{D8165D46-88E5-49BE-A1F0-A772B8D28B1C}" srcOrd="0" destOrd="0" presId="urn:microsoft.com/office/officeart/2005/8/layout/orgChart1"/>
    <dgm:cxn modelId="{A33E4889-CCCF-4C0A-8F6D-5EA5B51EAB2F}" srcId="{A5437FBA-E15D-4D54-A9A4-77F29F83E472}" destId="{366C007E-B0B4-4942-BBE2-74EDF631C5B2}" srcOrd="2" destOrd="0" parTransId="{E26E7DAC-9A9F-4127-A2C4-0AC26140F783}" sibTransId="{F867AB1D-B23B-4D10-843F-1819786EFDA7}"/>
    <dgm:cxn modelId="{D90E0601-1443-4FED-8AA6-1BACCFCE4341}" type="presOf" srcId="{E26E7DAC-9A9F-4127-A2C4-0AC26140F783}" destId="{80BBABF5-0853-4666-AB7F-26A0D0BDDF32}" srcOrd="0" destOrd="0" presId="urn:microsoft.com/office/officeart/2005/8/layout/orgChart1"/>
    <dgm:cxn modelId="{21D1FB35-72EE-4A37-A6F6-587711699878}" type="presOf" srcId="{A5437FBA-E15D-4D54-A9A4-77F29F83E472}" destId="{D4A5D1BF-FDC6-4936-893F-F92C67FEAFA3}" srcOrd="1" destOrd="0" presId="urn:microsoft.com/office/officeart/2005/8/layout/orgChart1"/>
    <dgm:cxn modelId="{36E5AAC8-7EC1-4DEA-B684-8F082C673B7D}" type="presOf" srcId="{79D3AD09-03A2-42BB-8842-C0363637540B}" destId="{EF82F6A9-F32F-4BA2-BFA6-C99B3A328D7D}" srcOrd="1" destOrd="0" presId="urn:microsoft.com/office/officeart/2005/8/layout/orgChart1"/>
    <dgm:cxn modelId="{E3E19371-4BD8-49E8-AB8E-F51290976344}" type="presOf" srcId="{88916048-8C9A-4FBE-91E2-AA3015BBF017}" destId="{D408AEC6-2F84-457B-8CE9-AEBCB587F18E}" srcOrd="1" destOrd="0" presId="urn:microsoft.com/office/officeart/2005/8/layout/orgChart1"/>
    <dgm:cxn modelId="{B56C6BAD-691B-4501-A885-71904ECA9856}" srcId="{A5437FBA-E15D-4D54-A9A4-77F29F83E472}" destId="{B72235ED-1226-4DA7-9E83-908599F3D6FA}" srcOrd="1" destOrd="0" parTransId="{4DBEAE02-DA48-44A9-91D0-FC124D2A25C9}" sibTransId="{72875F90-EB7B-481A-A79A-B493BD9F6889}"/>
    <dgm:cxn modelId="{9245C59C-DF74-4C05-89E1-18FA76B6A3FA}" type="presOf" srcId="{366C007E-B0B4-4942-BBE2-74EDF631C5B2}" destId="{27476A77-ED71-4427-844B-C0B4D19E17C7}" srcOrd="1" destOrd="0" presId="urn:microsoft.com/office/officeart/2005/8/layout/orgChart1"/>
    <dgm:cxn modelId="{48B27334-6ABE-4D1F-8A96-146F271ABE43}" srcId="{A5437FBA-E15D-4D54-A9A4-77F29F83E472}" destId="{88916048-8C9A-4FBE-91E2-AA3015BBF017}" srcOrd="0" destOrd="0" parTransId="{FC4B8D1A-D8A0-40BA-8653-2D05337A0A2C}" sibTransId="{60D2130C-110E-49CD-A7BF-DD3ED46D622C}"/>
    <dgm:cxn modelId="{3DC45362-11EF-45E5-8E41-6EB7CA468ED5}" type="presOf" srcId="{CF7EDE39-9484-425B-91F4-3AC3EA897FD5}" destId="{37141B0A-C1D1-4F79-A144-44B589D64C73}" srcOrd="0" destOrd="0" presId="urn:microsoft.com/office/officeart/2005/8/layout/orgChart1"/>
    <dgm:cxn modelId="{3391330A-E387-46BE-926C-06C3FC31A31B}" type="presOf" srcId="{79D3AD09-03A2-42BB-8842-C0363637540B}" destId="{14EF93D0-7DB0-47EE-9DA0-A6E922B73871}" srcOrd="0" destOrd="0" presId="urn:microsoft.com/office/officeart/2005/8/layout/orgChart1"/>
    <dgm:cxn modelId="{D147A5E1-E7A2-4A3C-9F98-5883BAC34E64}" type="presOf" srcId="{25869369-F1A7-4E45-9252-CC35143FF2D0}" destId="{B026353F-8985-4DE3-8F54-9B1E644624B8}" srcOrd="0" destOrd="0" presId="urn:microsoft.com/office/officeart/2005/8/layout/orgChart1"/>
    <dgm:cxn modelId="{9B30ED31-306A-4E50-B388-17BF5CC295C5}" type="presOf" srcId="{A5437FBA-E15D-4D54-A9A4-77F29F83E472}" destId="{1E55A26A-6A16-4CFA-82AB-B0187ABF4456}" srcOrd="0" destOrd="0" presId="urn:microsoft.com/office/officeart/2005/8/layout/orgChart1"/>
    <dgm:cxn modelId="{4D564382-A167-4EA3-B4D7-AD5FFBB15A62}" srcId="{A5437FBA-E15D-4D54-A9A4-77F29F83E472}" destId="{79D3AD09-03A2-42BB-8842-C0363637540B}" srcOrd="3" destOrd="0" parTransId="{CF7EDE39-9484-425B-91F4-3AC3EA897FD5}" sibTransId="{9E196198-5ECC-4336-81E1-350BBB696782}"/>
    <dgm:cxn modelId="{FA666020-47D6-4E7B-9ABC-1DC1C932FCD1}" type="presParOf" srcId="{B026353F-8985-4DE3-8F54-9B1E644624B8}" destId="{319140D6-F69C-4FC1-B574-484911B15EB2}" srcOrd="0" destOrd="0" presId="urn:microsoft.com/office/officeart/2005/8/layout/orgChart1"/>
    <dgm:cxn modelId="{7619B300-6B01-454E-A29F-7C07FAD8F4F4}" type="presParOf" srcId="{319140D6-F69C-4FC1-B574-484911B15EB2}" destId="{7A565B26-40D4-42BA-A00F-2E40C8015D6C}" srcOrd="0" destOrd="0" presId="urn:microsoft.com/office/officeart/2005/8/layout/orgChart1"/>
    <dgm:cxn modelId="{67D13207-DC36-41C0-827F-597478DA6F62}" type="presParOf" srcId="{7A565B26-40D4-42BA-A00F-2E40C8015D6C}" destId="{1E55A26A-6A16-4CFA-82AB-B0187ABF4456}" srcOrd="0" destOrd="0" presId="urn:microsoft.com/office/officeart/2005/8/layout/orgChart1"/>
    <dgm:cxn modelId="{4DCFC75F-DBF4-45F4-A553-11B1756A84AB}" type="presParOf" srcId="{7A565B26-40D4-42BA-A00F-2E40C8015D6C}" destId="{D4A5D1BF-FDC6-4936-893F-F92C67FEAFA3}" srcOrd="1" destOrd="0" presId="urn:microsoft.com/office/officeart/2005/8/layout/orgChart1"/>
    <dgm:cxn modelId="{60901AA5-685C-4BF9-B6B8-FF3813993E5C}" type="presParOf" srcId="{319140D6-F69C-4FC1-B574-484911B15EB2}" destId="{9239FBC8-5EE9-49B1-922B-FAF82E3CB014}" srcOrd="1" destOrd="0" presId="urn:microsoft.com/office/officeart/2005/8/layout/orgChart1"/>
    <dgm:cxn modelId="{C0F5B22A-71DB-460F-843C-2B4EDFE08194}" type="presParOf" srcId="{9239FBC8-5EE9-49B1-922B-FAF82E3CB014}" destId="{D8165D46-88E5-49BE-A1F0-A772B8D28B1C}" srcOrd="0" destOrd="0" presId="urn:microsoft.com/office/officeart/2005/8/layout/orgChart1"/>
    <dgm:cxn modelId="{C71E8AF8-612C-4D5C-A52B-B6BA6BEC13AF}" type="presParOf" srcId="{9239FBC8-5EE9-49B1-922B-FAF82E3CB014}" destId="{CFC42E0F-96CF-4D55-9086-849BD2314F58}" srcOrd="1" destOrd="0" presId="urn:microsoft.com/office/officeart/2005/8/layout/orgChart1"/>
    <dgm:cxn modelId="{57F7BE04-E635-48FA-AA4B-4C4F8B994363}" type="presParOf" srcId="{CFC42E0F-96CF-4D55-9086-849BD2314F58}" destId="{07CAAF95-E27F-44F6-9BDA-30176E0CF5C4}" srcOrd="0" destOrd="0" presId="urn:microsoft.com/office/officeart/2005/8/layout/orgChart1"/>
    <dgm:cxn modelId="{0283FE89-C45C-4485-802E-786C3CF5E140}" type="presParOf" srcId="{07CAAF95-E27F-44F6-9BDA-30176E0CF5C4}" destId="{76128453-F632-4B18-A072-F18748DAE615}" srcOrd="0" destOrd="0" presId="urn:microsoft.com/office/officeart/2005/8/layout/orgChart1"/>
    <dgm:cxn modelId="{DB64FD83-4C15-4FB6-9405-347157B73D8C}" type="presParOf" srcId="{07CAAF95-E27F-44F6-9BDA-30176E0CF5C4}" destId="{6CEB2E78-98C7-45A8-94AC-336264C89888}" srcOrd="1" destOrd="0" presId="urn:microsoft.com/office/officeart/2005/8/layout/orgChart1"/>
    <dgm:cxn modelId="{AA6AD121-92EC-4D51-ADD1-AD2821C1B6E7}" type="presParOf" srcId="{CFC42E0F-96CF-4D55-9086-849BD2314F58}" destId="{31C2FA50-67F4-41F6-94B9-FFE53F301137}" srcOrd="1" destOrd="0" presId="urn:microsoft.com/office/officeart/2005/8/layout/orgChart1"/>
    <dgm:cxn modelId="{A3F595C8-BD10-4BD6-BFC9-F6C410B4D68E}" type="presParOf" srcId="{CFC42E0F-96CF-4D55-9086-849BD2314F58}" destId="{D2748F38-1057-43F8-B5F1-A9A5278DDB1A}" srcOrd="2" destOrd="0" presId="urn:microsoft.com/office/officeart/2005/8/layout/orgChart1"/>
    <dgm:cxn modelId="{0A622129-C1EE-431B-A57B-CC9B251A2AF2}" type="presParOf" srcId="{9239FBC8-5EE9-49B1-922B-FAF82E3CB014}" destId="{80BBABF5-0853-4666-AB7F-26A0D0BDDF32}" srcOrd="2" destOrd="0" presId="urn:microsoft.com/office/officeart/2005/8/layout/orgChart1"/>
    <dgm:cxn modelId="{CB641305-FC35-4BF7-8189-8C43B282E057}" type="presParOf" srcId="{9239FBC8-5EE9-49B1-922B-FAF82E3CB014}" destId="{5A36F820-0941-4816-A727-07ABD8EED793}" srcOrd="3" destOrd="0" presId="urn:microsoft.com/office/officeart/2005/8/layout/orgChart1"/>
    <dgm:cxn modelId="{CD48250B-2A4F-4D6F-8C2E-7A4EFDD550F5}" type="presParOf" srcId="{5A36F820-0941-4816-A727-07ABD8EED793}" destId="{7BBF08F4-B06D-4099-83A3-D76BDCD05D73}" srcOrd="0" destOrd="0" presId="urn:microsoft.com/office/officeart/2005/8/layout/orgChart1"/>
    <dgm:cxn modelId="{7D89975D-C870-41E6-9941-6227983D0741}" type="presParOf" srcId="{7BBF08F4-B06D-4099-83A3-D76BDCD05D73}" destId="{ADD3FBBD-6CF9-4862-993B-4C0041BB54FE}" srcOrd="0" destOrd="0" presId="urn:microsoft.com/office/officeart/2005/8/layout/orgChart1"/>
    <dgm:cxn modelId="{83B6D1FB-8BD0-416D-8CF3-B7C8C32359BE}" type="presParOf" srcId="{7BBF08F4-B06D-4099-83A3-D76BDCD05D73}" destId="{27476A77-ED71-4427-844B-C0B4D19E17C7}" srcOrd="1" destOrd="0" presId="urn:microsoft.com/office/officeart/2005/8/layout/orgChart1"/>
    <dgm:cxn modelId="{D4D861E3-BB17-4175-ADA4-2FDF958C79D8}" type="presParOf" srcId="{5A36F820-0941-4816-A727-07ABD8EED793}" destId="{3214ED46-9197-4C1A-B6BB-4E309706D497}" srcOrd="1" destOrd="0" presId="urn:microsoft.com/office/officeart/2005/8/layout/orgChart1"/>
    <dgm:cxn modelId="{98FFDAB8-C395-4C9F-9D50-0BA10F6C5B83}" type="presParOf" srcId="{5A36F820-0941-4816-A727-07ABD8EED793}" destId="{9450C471-7FF3-4534-92A6-62CF1821156B}" srcOrd="2" destOrd="0" presId="urn:microsoft.com/office/officeart/2005/8/layout/orgChart1"/>
    <dgm:cxn modelId="{44D07F88-45B6-48DE-9173-CF01B2535C08}" type="presParOf" srcId="{9239FBC8-5EE9-49B1-922B-FAF82E3CB014}" destId="{37141B0A-C1D1-4F79-A144-44B589D64C73}" srcOrd="4" destOrd="0" presId="urn:microsoft.com/office/officeart/2005/8/layout/orgChart1"/>
    <dgm:cxn modelId="{00577E55-5F09-4CCE-843F-39483BEED829}" type="presParOf" srcId="{9239FBC8-5EE9-49B1-922B-FAF82E3CB014}" destId="{880A6A6E-DF95-479F-ACDC-BA12138F590C}" srcOrd="5" destOrd="0" presId="urn:microsoft.com/office/officeart/2005/8/layout/orgChart1"/>
    <dgm:cxn modelId="{89007E30-9ED5-44C9-B4E7-0812F1DFEB11}" type="presParOf" srcId="{880A6A6E-DF95-479F-ACDC-BA12138F590C}" destId="{48C1513B-786F-47AC-9DC8-D9501F3C2DF5}" srcOrd="0" destOrd="0" presId="urn:microsoft.com/office/officeart/2005/8/layout/orgChart1"/>
    <dgm:cxn modelId="{CC443CD4-D3BA-4603-AD71-5E7277BC6806}" type="presParOf" srcId="{48C1513B-786F-47AC-9DC8-D9501F3C2DF5}" destId="{14EF93D0-7DB0-47EE-9DA0-A6E922B73871}" srcOrd="0" destOrd="0" presId="urn:microsoft.com/office/officeart/2005/8/layout/orgChart1"/>
    <dgm:cxn modelId="{46FB3A84-1398-40B7-9C11-F4E6022D5356}" type="presParOf" srcId="{48C1513B-786F-47AC-9DC8-D9501F3C2DF5}" destId="{EF82F6A9-F32F-4BA2-BFA6-C99B3A328D7D}" srcOrd="1" destOrd="0" presId="urn:microsoft.com/office/officeart/2005/8/layout/orgChart1"/>
    <dgm:cxn modelId="{E54C2EA9-5C5C-4125-8710-8A3B146DE2B4}" type="presParOf" srcId="{880A6A6E-DF95-479F-ACDC-BA12138F590C}" destId="{7BA6DD90-9871-469F-82B4-28A3437B6B52}" srcOrd="1" destOrd="0" presId="urn:microsoft.com/office/officeart/2005/8/layout/orgChart1"/>
    <dgm:cxn modelId="{F17C1C95-ED08-4974-AD8B-EB2DCC9F4BF9}" type="presParOf" srcId="{880A6A6E-DF95-479F-ACDC-BA12138F590C}" destId="{6A5C9384-916E-426E-AA42-1B39210A28AC}" srcOrd="2" destOrd="0" presId="urn:microsoft.com/office/officeart/2005/8/layout/orgChart1"/>
    <dgm:cxn modelId="{9A5102A1-BB10-4F01-9126-A892D5669BE3}" type="presParOf" srcId="{319140D6-F69C-4FC1-B574-484911B15EB2}" destId="{4A161D35-5270-4574-BB2D-2DE7C9BD8564}" srcOrd="2" destOrd="0" presId="urn:microsoft.com/office/officeart/2005/8/layout/orgChart1"/>
    <dgm:cxn modelId="{6D339216-5943-4E26-98E1-AAB1C882883B}" type="presParOf" srcId="{4A161D35-5270-4574-BB2D-2DE7C9BD8564}" destId="{EF4D74A6-06A0-4B3A-8809-E4D9887E82C0}" srcOrd="0" destOrd="0" presId="urn:microsoft.com/office/officeart/2005/8/layout/orgChart1"/>
    <dgm:cxn modelId="{D76803A3-07DB-459A-8826-63770A7836DF}" type="presParOf" srcId="{4A161D35-5270-4574-BB2D-2DE7C9BD8564}" destId="{EE5F518E-35D9-40E4-99F6-8710B345AEF3}" srcOrd="1" destOrd="0" presId="urn:microsoft.com/office/officeart/2005/8/layout/orgChart1"/>
    <dgm:cxn modelId="{D150DCF0-54B5-4640-896B-54BB6489C655}" type="presParOf" srcId="{EE5F518E-35D9-40E4-99F6-8710B345AEF3}" destId="{3D88FCC6-8BE0-481E-97CA-773FECB8E92F}" srcOrd="0" destOrd="0" presId="urn:microsoft.com/office/officeart/2005/8/layout/orgChart1"/>
    <dgm:cxn modelId="{BE9BA951-6E9F-4539-8A73-60C4C0E77732}" type="presParOf" srcId="{3D88FCC6-8BE0-481E-97CA-773FECB8E92F}" destId="{8C361573-5B02-45EB-B556-DE5AC9954F83}" srcOrd="0" destOrd="0" presId="urn:microsoft.com/office/officeart/2005/8/layout/orgChart1"/>
    <dgm:cxn modelId="{8991BFA3-6243-4E14-B5BD-DE5BB55CAD4D}" type="presParOf" srcId="{3D88FCC6-8BE0-481E-97CA-773FECB8E92F}" destId="{D408AEC6-2F84-457B-8CE9-AEBCB587F18E}" srcOrd="1" destOrd="0" presId="urn:microsoft.com/office/officeart/2005/8/layout/orgChart1"/>
    <dgm:cxn modelId="{9A620482-9778-485A-9E7C-84F7193CE72E}" type="presParOf" srcId="{EE5F518E-35D9-40E4-99F6-8710B345AEF3}" destId="{C747CBAE-FBEC-4B36-A932-E15DD0EDBEF4}" srcOrd="1" destOrd="0" presId="urn:microsoft.com/office/officeart/2005/8/layout/orgChart1"/>
    <dgm:cxn modelId="{A50B84BF-F590-48F6-B818-665DC6BEA55A}" type="presParOf" srcId="{EE5F518E-35D9-40E4-99F6-8710B345AEF3}" destId="{2BE3E673-B82D-4E35-8BF6-AA3449334F3C}" srcOrd="2" destOrd="0" presId="urn:microsoft.com/office/officeart/2005/8/layout/orgChar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4D74A6-06A0-4B3A-8809-E4D9887E82C0}">
      <dsp:nvSpPr>
        <dsp:cNvPr id="0" name=""/>
        <dsp:cNvSpPr/>
      </dsp:nvSpPr>
      <dsp:spPr>
        <a:xfrm>
          <a:off x="3206524" y="1490916"/>
          <a:ext cx="857475" cy="986997"/>
        </a:xfrm>
        <a:custGeom>
          <a:avLst/>
          <a:gdLst/>
          <a:ahLst/>
          <a:cxnLst/>
          <a:rect l="0" t="0" r="0" b="0"/>
          <a:pathLst>
            <a:path>
              <a:moveTo>
                <a:pt x="857475" y="0"/>
              </a:moveTo>
              <a:lnTo>
                <a:pt x="0" y="986997"/>
              </a:lnTo>
            </a:path>
          </a:pathLst>
        </a:custGeom>
        <a:noFill/>
        <a:ln w="19050" cap="rnd" cmpd="sng" algn="ctr">
          <a:no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7141B0A-C1D1-4F79-A144-44B589D64C73}">
      <dsp:nvSpPr>
        <dsp:cNvPr id="0" name=""/>
        <dsp:cNvSpPr/>
      </dsp:nvSpPr>
      <dsp:spPr>
        <a:xfrm>
          <a:off x="4064000" y="1490916"/>
          <a:ext cx="2157660" cy="1947898"/>
        </a:xfrm>
        <a:custGeom>
          <a:avLst/>
          <a:gdLst/>
          <a:ahLst/>
          <a:cxnLst/>
          <a:rect l="0" t="0" r="0" b="0"/>
          <a:pathLst>
            <a:path>
              <a:moveTo>
                <a:pt x="0" y="0"/>
              </a:moveTo>
              <a:lnTo>
                <a:pt x="0" y="1762197"/>
              </a:lnTo>
              <a:lnTo>
                <a:pt x="2157660" y="1762197"/>
              </a:lnTo>
              <a:lnTo>
                <a:pt x="2157660" y="1947898"/>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0BBABF5-0853-4666-AB7F-26A0D0BDDF32}">
      <dsp:nvSpPr>
        <dsp:cNvPr id="0" name=""/>
        <dsp:cNvSpPr/>
      </dsp:nvSpPr>
      <dsp:spPr>
        <a:xfrm>
          <a:off x="4018280" y="1490916"/>
          <a:ext cx="91440" cy="1947182"/>
        </a:xfrm>
        <a:custGeom>
          <a:avLst/>
          <a:gdLst/>
          <a:ahLst/>
          <a:cxnLst/>
          <a:rect l="0" t="0" r="0" b="0"/>
          <a:pathLst>
            <a:path>
              <a:moveTo>
                <a:pt x="45720" y="0"/>
              </a:moveTo>
              <a:lnTo>
                <a:pt x="45720" y="1947182"/>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8165D46-88E5-49BE-A1F0-A772B8D28B1C}">
      <dsp:nvSpPr>
        <dsp:cNvPr id="0" name=""/>
        <dsp:cNvSpPr/>
      </dsp:nvSpPr>
      <dsp:spPr>
        <a:xfrm>
          <a:off x="1924025" y="1490916"/>
          <a:ext cx="2139974" cy="1947182"/>
        </a:xfrm>
        <a:custGeom>
          <a:avLst/>
          <a:gdLst/>
          <a:ahLst/>
          <a:cxnLst/>
          <a:rect l="0" t="0" r="0" b="0"/>
          <a:pathLst>
            <a:path>
              <a:moveTo>
                <a:pt x="2139974" y="0"/>
              </a:moveTo>
              <a:lnTo>
                <a:pt x="2139974" y="1761482"/>
              </a:lnTo>
              <a:lnTo>
                <a:pt x="0" y="1761482"/>
              </a:lnTo>
              <a:lnTo>
                <a:pt x="0" y="1947182"/>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E55A26A-6A16-4CFA-82AB-B0187ABF4456}">
      <dsp:nvSpPr>
        <dsp:cNvPr id="0" name=""/>
        <dsp:cNvSpPr/>
      </dsp:nvSpPr>
      <dsp:spPr>
        <a:xfrm>
          <a:off x="3179712" y="715"/>
          <a:ext cx="1768574" cy="1490200"/>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0070C0"/>
              </a:solidFill>
            </a:rPr>
            <a:t>Caroline Watson</a:t>
          </a:r>
        </a:p>
        <a:p>
          <a:pPr lvl="0" algn="ctr" defTabSz="889000">
            <a:lnSpc>
              <a:spcPct val="90000"/>
            </a:lnSpc>
            <a:spcBef>
              <a:spcPct val="0"/>
            </a:spcBef>
            <a:spcAft>
              <a:spcPct val="35000"/>
            </a:spcAft>
          </a:pPr>
          <a:r>
            <a:rPr lang="en-GB" sz="2000" kern="1200" dirty="0" smtClean="0">
              <a:solidFill>
                <a:srgbClr val="0070C0"/>
              </a:solidFill>
            </a:rPr>
            <a:t>R &amp; I Governance Manager</a:t>
          </a:r>
          <a:endParaRPr lang="en-GB" sz="2000" kern="1200" dirty="0">
            <a:solidFill>
              <a:srgbClr val="0070C0"/>
            </a:solidFill>
          </a:endParaRPr>
        </a:p>
      </dsp:txBody>
      <dsp:txXfrm>
        <a:off x="3179712" y="715"/>
        <a:ext cx="1768574" cy="1490200"/>
      </dsp:txXfrm>
    </dsp:sp>
    <dsp:sp modelId="{76128453-F632-4B18-A072-F18748DAE615}">
      <dsp:nvSpPr>
        <dsp:cNvPr id="0" name=""/>
        <dsp:cNvSpPr/>
      </dsp:nvSpPr>
      <dsp:spPr>
        <a:xfrm>
          <a:off x="1039738" y="3438098"/>
          <a:ext cx="1768574" cy="1436595"/>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0070C0"/>
              </a:solidFill>
            </a:rPr>
            <a:t>Konstantina </a:t>
          </a:r>
          <a:r>
            <a:rPr lang="en-GB" sz="2000" kern="1200" dirty="0" err="1" smtClean="0">
              <a:solidFill>
                <a:srgbClr val="0070C0"/>
              </a:solidFill>
            </a:rPr>
            <a:t>Komninidou</a:t>
          </a:r>
          <a:r>
            <a:rPr lang="en-GB" sz="2000" kern="1200" dirty="0" smtClean="0">
              <a:solidFill>
                <a:srgbClr val="0070C0"/>
              </a:solidFill>
            </a:rPr>
            <a:t> </a:t>
          </a:r>
        </a:p>
        <a:p>
          <a:pPr lvl="0" algn="ctr" defTabSz="889000">
            <a:lnSpc>
              <a:spcPct val="90000"/>
            </a:lnSpc>
            <a:spcBef>
              <a:spcPct val="0"/>
            </a:spcBef>
            <a:spcAft>
              <a:spcPct val="35000"/>
            </a:spcAft>
          </a:pPr>
          <a:r>
            <a:rPr lang="en-GB" sz="2000" kern="1200" dirty="0" smtClean="0">
              <a:solidFill>
                <a:srgbClr val="0070C0"/>
              </a:solidFill>
            </a:rPr>
            <a:t>Clinical Trial Monitor</a:t>
          </a:r>
          <a:endParaRPr lang="en-GB" sz="2000" kern="1200" dirty="0">
            <a:solidFill>
              <a:srgbClr val="0070C0"/>
            </a:solidFill>
          </a:endParaRPr>
        </a:p>
      </dsp:txBody>
      <dsp:txXfrm>
        <a:off x="1039738" y="3438098"/>
        <a:ext cx="1768574" cy="1436595"/>
      </dsp:txXfrm>
    </dsp:sp>
    <dsp:sp modelId="{ADD3FBBD-6CF9-4862-993B-4C0041BB54FE}">
      <dsp:nvSpPr>
        <dsp:cNvPr id="0" name=""/>
        <dsp:cNvSpPr/>
      </dsp:nvSpPr>
      <dsp:spPr>
        <a:xfrm>
          <a:off x="3179712" y="3438098"/>
          <a:ext cx="1768574" cy="1415805"/>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0070C0"/>
              </a:solidFill>
            </a:rPr>
            <a:t>Emma Moody</a:t>
          </a:r>
        </a:p>
        <a:p>
          <a:pPr lvl="0" algn="ctr" defTabSz="889000">
            <a:lnSpc>
              <a:spcPct val="90000"/>
            </a:lnSpc>
            <a:spcBef>
              <a:spcPct val="0"/>
            </a:spcBef>
            <a:spcAft>
              <a:spcPct val="35000"/>
            </a:spcAft>
          </a:pPr>
          <a:r>
            <a:rPr lang="en-GB" sz="2000" kern="1200" dirty="0" smtClean="0">
              <a:solidFill>
                <a:srgbClr val="0070C0"/>
              </a:solidFill>
            </a:rPr>
            <a:t>Clinical Trial Monitor</a:t>
          </a:r>
          <a:endParaRPr lang="en-GB" sz="2000" kern="1200" dirty="0">
            <a:solidFill>
              <a:srgbClr val="0070C0"/>
            </a:solidFill>
          </a:endParaRPr>
        </a:p>
      </dsp:txBody>
      <dsp:txXfrm>
        <a:off x="3179712" y="3438098"/>
        <a:ext cx="1768574" cy="1415805"/>
      </dsp:txXfrm>
    </dsp:sp>
    <dsp:sp modelId="{14EF93D0-7DB0-47EE-9DA0-A6E922B73871}">
      <dsp:nvSpPr>
        <dsp:cNvPr id="0" name=""/>
        <dsp:cNvSpPr/>
      </dsp:nvSpPr>
      <dsp:spPr>
        <a:xfrm>
          <a:off x="5337373" y="3438814"/>
          <a:ext cx="1768574" cy="1457729"/>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0070C0"/>
              </a:solidFill>
            </a:rPr>
            <a:t>Amanda Lynch        Clinical Trial Monitor</a:t>
          </a:r>
          <a:endParaRPr lang="en-GB" sz="2000" kern="1200" dirty="0">
            <a:solidFill>
              <a:srgbClr val="0070C0"/>
            </a:solidFill>
          </a:endParaRPr>
        </a:p>
      </dsp:txBody>
      <dsp:txXfrm>
        <a:off x="5337373" y="3438814"/>
        <a:ext cx="1768574" cy="1457729"/>
      </dsp:txXfrm>
    </dsp:sp>
    <dsp:sp modelId="{8C361573-5B02-45EB-B556-DE5AC9954F83}">
      <dsp:nvSpPr>
        <dsp:cNvPr id="0" name=""/>
        <dsp:cNvSpPr/>
      </dsp:nvSpPr>
      <dsp:spPr>
        <a:xfrm>
          <a:off x="3206524" y="1875722"/>
          <a:ext cx="1768574" cy="1204381"/>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0070C0"/>
              </a:solidFill>
            </a:rPr>
            <a:t>Sheila M</a:t>
          </a:r>
          <a:r>
            <a:rPr lang="en-GB" sz="2000" kern="1200" baseline="30000" dirty="0" smtClean="0">
              <a:solidFill>
                <a:srgbClr val="0070C0"/>
              </a:solidFill>
            </a:rPr>
            <a:t>c</a:t>
          </a:r>
          <a:r>
            <a:rPr lang="en-GB" sz="2000" kern="1200" dirty="0" smtClean="0">
              <a:solidFill>
                <a:srgbClr val="0070C0"/>
              </a:solidFill>
            </a:rPr>
            <a:t>Gowan</a:t>
          </a:r>
        </a:p>
        <a:p>
          <a:pPr lvl="0" algn="ctr" defTabSz="889000">
            <a:lnSpc>
              <a:spcPct val="90000"/>
            </a:lnSpc>
            <a:spcBef>
              <a:spcPct val="0"/>
            </a:spcBef>
            <a:spcAft>
              <a:spcPct val="35000"/>
            </a:spcAft>
          </a:pPr>
          <a:r>
            <a:rPr lang="en-GB" sz="2000" kern="1200" dirty="0" smtClean="0">
              <a:solidFill>
                <a:srgbClr val="0070C0"/>
              </a:solidFill>
            </a:rPr>
            <a:t>Lead Clinical Trial Monitor</a:t>
          </a:r>
          <a:endParaRPr lang="en-GB" sz="2000" kern="1200" dirty="0">
            <a:solidFill>
              <a:srgbClr val="0070C0"/>
            </a:solidFill>
          </a:endParaRPr>
        </a:p>
      </dsp:txBody>
      <dsp:txXfrm>
        <a:off x="3206524" y="1875722"/>
        <a:ext cx="1768574" cy="120438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A2C9346-6B5D-4565-9D01-D11996A853B9}" type="datetimeFigureOut">
              <a:rPr lang="en-GB"/>
              <a:pPr>
                <a:defRPr/>
              </a:pPr>
              <a:t>14/02/2025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DF0FA252-C276-45F6-9268-1E9A81897FBC}" type="slidenum">
              <a:rPr lang="en-GB"/>
              <a:pPr>
                <a:defRPr/>
              </a:pPr>
              <a:t>‹#›</a:t>
            </a:fld>
            <a:endParaRPr lang="en-GB"/>
          </a:p>
        </p:txBody>
      </p:sp>
    </p:spTree>
    <p:extLst>
      <p:ext uri="{BB962C8B-B14F-4D97-AF65-F5344CB8AC3E}">
        <p14:creationId xmlns:p14="http://schemas.microsoft.com/office/powerpoint/2010/main" val="576895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F0FA252-C276-45F6-9268-1E9A81897FBC}" type="slidenum">
              <a:rPr lang="en-GB" smtClean="0"/>
              <a:pPr>
                <a:defRPr/>
              </a:pPr>
              <a:t>1</a:t>
            </a:fld>
            <a:endParaRPr lang="en-GB"/>
          </a:p>
        </p:txBody>
      </p:sp>
    </p:spTree>
    <p:extLst>
      <p:ext uri="{BB962C8B-B14F-4D97-AF65-F5344CB8AC3E}">
        <p14:creationId xmlns:p14="http://schemas.microsoft.com/office/powerpoint/2010/main" val="60398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19BCD84-8870-4C61-9E06-2BBE8FF35D73}" type="slidenum">
              <a:rPr lang="en-GB" altLang="en-US" smtClean="0"/>
              <a:pPr/>
              <a:t>2</a:t>
            </a:fld>
            <a:endParaRPr lang="en-GB"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xfrm>
            <a:off x="914508" y="4343144"/>
            <a:ext cx="5028986" cy="4115019"/>
          </a:xfrm>
          <a:noFill/>
          <a:ln/>
        </p:spPr>
        <p:txBody>
          <a:bodyPr/>
          <a:lstStyle/>
          <a:p>
            <a:pPr eaLnBrk="1" hangingPunct="1"/>
            <a:endParaRPr lang="en-US" altLang="en-US" dirty="0" smtClean="0"/>
          </a:p>
        </p:txBody>
      </p:sp>
    </p:spTree>
    <p:extLst>
      <p:ext uri="{BB962C8B-B14F-4D97-AF65-F5344CB8AC3E}">
        <p14:creationId xmlns:p14="http://schemas.microsoft.com/office/powerpoint/2010/main" val="1762409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GB" altLang="en-US" dirty="0" smtClean="0"/>
          </a:p>
          <a:p>
            <a:endParaRPr lang="en-GB" altLang="en-US" dirty="0" smtClean="0"/>
          </a:p>
        </p:txBody>
      </p:sp>
      <p:sp>
        <p:nvSpPr>
          <p:cNvPr id="20484" name="Slide Number Placeholder 3"/>
          <p:cNvSpPr>
            <a:spLocks noGrp="1"/>
          </p:cNvSpPr>
          <p:nvPr>
            <p:ph type="sldNum" sz="quarter" idx="5"/>
          </p:nvPr>
        </p:nvSpPr>
        <p:spPr>
          <a:noFill/>
        </p:spPr>
        <p:txBody>
          <a:bodyPr/>
          <a:lstStyle/>
          <a:p>
            <a:fld id="{BE485806-F4F8-4917-9440-A51ED092CACF}" type="slidenum">
              <a:rPr lang="en-GB" altLang="en-US" smtClean="0"/>
              <a:pPr/>
              <a:t>3</a:t>
            </a:fld>
            <a:endParaRPr lang="en-GB" altLang="en-US" smtClean="0"/>
          </a:p>
        </p:txBody>
      </p:sp>
    </p:spTree>
    <p:extLst>
      <p:ext uri="{BB962C8B-B14F-4D97-AF65-F5344CB8AC3E}">
        <p14:creationId xmlns:p14="http://schemas.microsoft.com/office/powerpoint/2010/main" val="3156612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GB" altLang="en-US" dirty="0" smtClean="0"/>
          </a:p>
        </p:txBody>
      </p:sp>
      <p:sp>
        <p:nvSpPr>
          <p:cNvPr id="26628" name="Slide Number Placeholder 3"/>
          <p:cNvSpPr>
            <a:spLocks noGrp="1"/>
          </p:cNvSpPr>
          <p:nvPr>
            <p:ph type="sldNum" sz="quarter" idx="5"/>
          </p:nvPr>
        </p:nvSpPr>
        <p:spPr>
          <a:noFill/>
        </p:spPr>
        <p:txBody>
          <a:bodyPr/>
          <a:lstStyle/>
          <a:p>
            <a:fld id="{62EC70FE-45E7-4AF9-8C6F-BA9D42E928EC}" type="slidenum">
              <a:rPr lang="en-GB" altLang="en-US" smtClean="0"/>
              <a:pPr/>
              <a:t>4</a:t>
            </a:fld>
            <a:endParaRPr lang="en-GB" altLang="en-US" smtClean="0"/>
          </a:p>
        </p:txBody>
      </p:sp>
    </p:spTree>
    <p:extLst>
      <p:ext uri="{BB962C8B-B14F-4D97-AF65-F5344CB8AC3E}">
        <p14:creationId xmlns:p14="http://schemas.microsoft.com/office/powerpoint/2010/main" val="148243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BF89DE4E-9506-4F29-B95C-EAEC21A3BC94}" type="slidenum">
              <a:rPr lang="en-GB" altLang="en-US" smtClean="0"/>
              <a:pPr/>
              <a:t>6</a:t>
            </a:fld>
            <a:endParaRPr lang="en-GB"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14508" y="4343144"/>
            <a:ext cx="5028986" cy="4115019"/>
          </a:xfrm>
          <a:noFill/>
          <a:ln/>
        </p:spPr>
        <p:txBody>
          <a:bodyPr/>
          <a:lstStyle/>
          <a:p>
            <a:pPr eaLnBrk="1" hangingPunct="1"/>
            <a:r>
              <a:rPr lang="en-US" altLang="en-US" smtClean="0"/>
              <a:t>Just to conclude - here are our contact details….</a:t>
            </a:r>
          </a:p>
        </p:txBody>
      </p:sp>
    </p:spTree>
    <p:extLst>
      <p:ext uri="{BB962C8B-B14F-4D97-AF65-F5344CB8AC3E}">
        <p14:creationId xmlns:p14="http://schemas.microsoft.com/office/powerpoint/2010/main" val="658250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7938"/>
            <a:ext cx="12192000" cy="6865938"/>
            <a:chOff x="0" y="-8467"/>
            <a:chExt cx="12192000" cy="6866467"/>
          </a:xfrm>
        </p:grpSpPr>
        <p:sp>
          <p:nvSpPr>
            <p:cNvPr id="5" name="Freeform 4"/>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5"/>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9"/>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17" name="Slide Number Placeholder 5"/>
          <p:cNvSpPr>
            <a:spLocks noGrp="1"/>
          </p:cNvSpPr>
          <p:nvPr>
            <p:ph type="sldNum" sz="quarter" idx="12"/>
          </p:nvPr>
        </p:nvSpPr>
        <p:spPr/>
        <p:txBody>
          <a:bodyPr/>
          <a:lstStyle>
            <a:lvl1pPr>
              <a:defRPr/>
            </a:lvl1pPr>
          </a:lstStyle>
          <a:p>
            <a:pPr>
              <a:defRPr/>
            </a:pPr>
            <a:fld id="{9354D69C-FAF5-4F4C-ADFA-D54645400797}" type="slidenum">
              <a:rPr lang="en-US"/>
              <a:pPr>
                <a:defRPr/>
              </a:pPr>
              <a:t>‹#›</a:t>
            </a:fld>
            <a:endParaRPr lang="en-US"/>
          </a:p>
        </p:txBody>
      </p:sp>
      <p:sp>
        <p:nvSpPr>
          <p:cNvPr id="18" name="Footer Placeholder 4"/>
          <p:cNvSpPr>
            <a:spLocks noGrp="1"/>
          </p:cNvSpPr>
          <p:nvPr>
            <p:ph type="ftr" sz="quarter" idx="11"/>
          </p:nvPr>
        </p:nvSpPr>
        <p:spPr>
          <a:xfrm>
            <a:off x="677863" y="6042025"/>
            <a:ext cx="6297612" cy="365125"/>
          </a:xfrm>
        </p:spPr>
        <p:txBody>
          <a:bodyPr/>
          <a:lstStyle>
            <a:lvl1pPr>
              <a:defRPr/>
            </a:lvl1pPr>
          </a:lstStyle>
          <a:p>
            <a:pPr>
              <a:defRPr/>
            </a:pPr>
            <a:r>
              <a:rPr lang="en-GB" smtClean="0"/>
              <a:t>Version 2.0 10th February 2025</a:t>
            </a:r>
            <a:endParaRPr lang="en-US" dirty="0"/>
          </a:p>
        </p:txBody>
      </p:sp>
    </p:spTree>
    <p:extLst>
      <p:ext uri="{BB962C8B-B14F-4D97-AF65-F5344CB8AC3E}">
        <p14:creationId xmlns:p14="http://schemas.microsoft.com/office/powerpoint/2010/main" val="180309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a:p>
        </p:txBody>
      </p:sp>
      <p:sp>
        <p:nvSpPr>
          <p:cNvPr id="6" name="Slide Number Placeholder 5"/>
          <p:cNvSpPr>
            <a:spLocks noGrp="1"/>
          </p:cNvSpPr>
          <p:nvPr>
            <p:ph type="sldNum" sz="quarter" idx="12"/>
          </p:nvPr>
        </p:nvSpPr>
        <p:spPr/>
        <p:txBody>
          <a:bodyPr/>
          <a:lstStyle>
            <a:lvl1pPr>
              <a:defRPr/>
            </a:lvl1pPr>
          </a:lstStyle>
          <a:p>
            <a:pPr>
              <a:defRPr/>
            </a:pPr>
            <a:fld id="{8C75AE5C-D8FD-4198-8A8A-5BF5DFDBCC8F}" type="slidenum">
              <a:rPr lang="en-US"/>
              <a:pPr>
                <a:defRPr/>
              </a:pPr>
              <a:t>‹#›</a:t>
            </a:fld>
            <a:endParaRPr lang="en-US"/>
          </a:p>
        </p:txBody>
      </p:sp>
    </p:spTree>
    <p:extLst>
      <p:ext uri="{BB962C8B-B14F-4D97-AF65-F5344CB8AC3E}">
        <p14:creationId xmlns:p14="http://schemas.microsoft.com/office/powerpoint/2010/main" val="1484208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smtClean="0">
                <a:solidFill>
                  <a:srgbClr val="9FE0F5"/>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smtClean="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r>
              <a:rPr lang="en-US" smtClean="0"/>
              <a:t>Version 1.0 19th June 2022.</a:t>
            </a:r>
            <a:endParaRPr lang="en-US"/>
          </a:p>
        </p:txBody>
      </p:sp>
      <p:sp>
        <p:nvSpPr>
          <p:cNvPr id="8" name="Footer Placeholder 4"/>
          <p:cNvSpPr>
            <a:spLocks noGrp="1"/>
          </p:cNvSpPr>
          <p:nvPr>
            <p:ph type="ftr" sz="quarter" idx="15"/>
          </p:nvPr>
        </p:nvSpPr>
        <p:spPr/>
        <p:txBody>
          <a:bodyPr/>
          <a:lstStyle>
            <a:lvl1pPr>
              <a:defRPr smtClean="0"/>
            </a:lvl1pPr>
          </a:lstStyle>
          <a:p>
            <a:pPr>
              <a:defRPr/>
            </a:pPr>
            <a:r>
              <a:rPr lang="en-GB" smtClean="0"/>
              <a:t>Version 2.0 10th February 2025</a:t>
            </a:r>
            <a:endParaRPr lang="en-US"/>
          </a:p>
        </p:txBody>
      </p:sp>
      <p:sp>
        <p:nvSpPr>
          <p:cNvPr id="9" name="Slide Number Placeholder 5"/>
          <p:cNvSpPr>
            <a:spLocks noGrp="1"/>
          </p:cNvSpPr>
          <p:nvPr>
            <p:ph type="sldNum" sz="quarter" idx="16"/>
          </p:nvPr>
        </p:nvSpPr>
        <p:spPr/>
        <p:txBody>
          <a:bodyPr/>
          <a:lstStyle>
            <a:lvl1pPr>
              <a:defRPr/>
            </a:lvl1pPr>
          </a:lstStyle>
          <a:p>
            <a:pPr>
              <a:defRPr/>
            </a:pPr>
            <a:fld id="{5AF68268-12EE-4D67-9119-54E85E19FECE}" type="slidenum">
              <a:rPr lang="en-US"/>
              <a:pPr>
                <a:defRPr/>
              </a:pPr>
              <a:t>‹#›</a:t>
            </a:fld>
            <a:endParaRPr lang="en-US"/>
          </a:p>
        </p:txBody>
      </p:sp>
    </p:spTree>
    <p:extLst>
      <p:ext uri="{BB962C8B-B14F-4D97-AF65-F5344CB8AC3E}">
        <p14:creationId xmlns:p14="http://schemas.microsoft.com/office/powerpoint/2010/main" val="3559411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a:p>
        </p:txBody>
      </p:sp>
      <p:sp>
        <p:nvSpPr>
          <p:cNvPr id="6" name="Slide Number Placeholder 5"/>
          <p:cNvSpPr>
            <a:spLocks noGrp="1"/>
          </p:cNvSpPr>
          <p:nvPr>
            <p:ph type="sldNum" sz="quarter" idx="12"/>
          </p:nvPr>
        </p:nvSpPr>
        <p:spPr/>
        <p:txBody>
          <a:bodyPr/>
          <a:lstStyle>
            <a:lvl1pPr>
              <a:defRPr/>
            </a:lvl1pPr>
          </a:lstStyle>
          <a:p>
            <a:pPr>
              <a:defRPr/>
            </a:pPr>
            <a:fld id="{204A2388-12ED-4992-9C57-B7828CA3185E}" type="slidenum">
              <a:rPr lang="en-US"/>
              <a:pPr>
                <a:defRPr/>
              </a:pPr>
              <a:t>‹#›</a:t>
            </a:fld>
            <a:endParaRPr lang="en-US"/>
          </a:p>
        </p:txBody>
      </p:sp>
    </p:spTree>
    <p:extLst>
      <p:ext uri="{BB962C8B-B14F-4D97-AF65-F5344CB8AC3E}">
        <p14:creationId xmlns:p14="http://schemas.microsoft.com/office/powerpoint/2010/main" val="3715672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smtClean="0">
                <a:solidFill>
                  <a:srgbClr val="9FE0F5"/>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smtClean="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r>
              <a:rPr lang="en-US" smtClean="0"/>
              <a:t>Version 1.0 19th June 2022.</a:t>
            </a:r>
            <a:endParaRPr lang="en-US"/>
          </a:p>
        </p:txBody>
      </p:sp>
      <p:sp>
        <p:nvSpPr>
          <p:cNvPr id="8" name="Footer Placeholder 4"/>
          <p:cNvSpPr>
            <a:spLocks noGrp="1"/>
          </p:cNvSpPr>
          <p:nvPr>
            <p:ph type="ftr" sz="quarter" idx="15"/>
          </p:nvPr>
        </p:nvSpPr>
        <p:spPr/>
        <p:txBody>
          <a:bodyPr/>
          <a:lstStyle>
            <a:lvl1pPr>
              <a:defRPr smtClean="0"/>
            </a:lvl1pPr>
          </a:lstStyle>
          <a:p>
            <a:pPr>
              <a:defRPr/>
            </a:pPr>
            <a:r>
              <a:rPr lang="en-GB" smtClean="0"/>
              <a:t>Version 2.0 10th February 2025</a:t>
            </a:r>
            <a:endParaRPr lang="en-US"/>
          </a:p>
        </p:txBody>
      </p:sp>
      <p:sp>
        <p:nvSpPr>
          <p:cNvPr id="9" name="Slide Number Placeholder 5"/>
          <p:cNvSpPr>
            <a:spLocks noGrp="1"/>
          </p:cNvSpPr>
          <p:nvPr>
            <p:ph type="sldNum" sz="quarter" idx="16"/>
          </p:nvPr>
        </p:nvSpPr>
        <p:spPr/>
        <p:txBody>
          <a:bodyPr/>
          <a:lstStyle>
            <a:lvl1pPr>
              <a:defRPr/>
            </a:lvl1pPr>
          </a:lstStyle>
          <a:p>
            <a:pPr>
              <a:defRPr/>
            </a:pPr>
            <a:fld id="{0CE57F8A-6D05-4B27-8EE5-E7575FB1298E}" type="slidenum">
              <a:rPr lang="en-US"/>
              <a:pPr>
                <a:defRPr/>
              </a:pPr>
              <a:t>‹#›</a:t>
            </a:fld>
            <a:endParaRPr lang="en-US"/>
          </a:p>
        </p:txBody>
      </p:sp>
    </p:spTree>
    <p:extLst>
      <p:ext uri="{BB962C8B-B14F-4D97-AF65-F5344CB8AC3E}">
        <p14:creationId xmlns:p14="http://schemas.microsoft.com/office/powerpoint/2010/main" val="3288253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r>
              <a:rPr lang="en-US" smtClean="0"/>
              <a:t>Version 1.0 19th June 2022.</a:t>
            </a:r>
            <a:endParaRPr lang="en-US"/>
          </a:p>
        </p:txBody>
      </p:sp>
      <p:sp>
        <p:nvSpPr>
          <p:cNvPr id="6" name="Footer Placeholder 4"/>
          <p:cNvSpPr>
            <a:spLocks noGrp="1"/>
          </p:cNvSpPr>
          <p:nvPr>
            <p:ph type="ftr" sz="quarter" idx="15"/>
          </p:nvPr>
        </p:nvSpPr>
        <p:spPr/>
        <p:txBody>
          <a:bodyPr/>
          <a:lstStyle>
            <a:lvl1pPr>
              <a:defRPr/>
            </a:lvl1pPr>
          </a:lstStyle>
          <a:p>
            <a:pPr>
              <a:defRPr/>
            </a:pPr>
            <a:r>
              <a:rPr lang="en-GB" smtClean="0"/>
              <a:t>Version 2.0 10th February 2025</a:t>
            </a:r>
            <a:endParaRPr lang="en-US"/>
          </a:p>
        </p:txBody>
      </p:sp>
      <p:sp>
        <p:nvSpPr>
          <p:cNvPr id="7" name="Slide Number Placeholder 5"/>
          <p:cNvSpPr>
            <a:spLocks noGrp="1"/>
          </p:cNvSpPr>
          <p:nvPr>
            <p:ph type="sldNum" sz="quarter" idx="16"/>
          </p:nvPr>
        </p:nvSpPr>
        <p:spPr/>
        <p:txBody>
          <a:bodyPr/>
          <a:lstStyle>
            <a:lvl1pPr>
              <a:defRPr/>
            </a:lvl1pPr>
          </a:lstStyle>
          <a:p>
            <a:pPr>
              <a:defRPr/>
            </a:pPr>
            <a:fld id="{D5B9DA0A-B7A6-4E7D-A782-354E178B1673}" type="slidenum">
              <a:rPr lang="en-US"/>
              <a:pPr>
                <a:defRPr/>
              </a:pPr>
              <a:t>‹#›</a:t>
            </a:fld>
            <a:endParaRPr lang="en-US"/>
          </a:p>
        </p:txBody>
      </p:sp>
    </p:spTree>
    <p:extLst>
      <p:ext uri="{BB962C8B-B14F-4D97-AF65-F5344CB8AC3E}">
        <p14:creationId xmlns:p14="http://schemas.microsoft.com/office/powerpoint/2010/main" val="1076686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a:p>
        </p:txBody>
      </p:sp>
      <p:sp>
        <p:nvSpPr>
          <p:cNvPr id="6" name="Slide Number Placeholder 5"/>
          <p:cNvSpPr>
            <a:spLocks noGrp="1"/>
          </p:cNvSpPr>
          <p:nvPr>
            <p:ph type="sldNum" sz="quarter" idx="12"/>
          </p:nvPr>
        </p:nvSpPr>
        <p:spPr/>
        <p:txBody>
          <a:bodyPr/>
          <a:lstStyle>
            <a:lvl1pPr>
              <a:defRPr/>
            </a:lvl1pPr>
          </a:lstStyle>
          <a:p>
            <a:pPr>
              <a:defRPr/>
            </a:pPr>
            <a:fld id="{0C8CDFB0-A27E-491E-BFCF-DEBB1D28BD93}" type="slidenum">
              <a:rPr lang="en-US"/>
              <a:pPr>
                <a:defRPr/>
              </a:pPr>
              <a:t>‹#›</a:t>
            </a:fld>
            <a:endParaRPr lang="en-US"/>
          </a:p>
        </p:txBody>
      </p:sp>
    </p:spTree>
    <p:extLst>
      <p:ext uri="{BB962C8B-B14F-4D97-AF65-F5344CB8AC3E}">
        <p14:creationId xmlns:p14="http://schemas.microsoft.com/office/powerpoint/2010/main" val="3118412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a:p>
        </p:txBody>
      </p:sp>
      <p:sp>
        <p:nvSpPr>
          <p:cNvPr id="6" name="Slide Number Placeholder 5"/>
          <p:cNvSpPr>
            <a:spLocks noGrp="1"/>
          </p:cNvSpPr>
          <p:nvPr>
            <p:ph type="sldNum" sz="quarter" idx="12"/>
          </p:nvPr>
        </p:nvSpPr>
        <p:spPr/>
        <p:txBody>
          <a:bodyPr/>
          <a:lstStyle>
            <a:lvl1pPr>
              <a:defRPr/>
            </a:lvl1pPr>
          </a:lstStyle>
          <a:p>
            <a:pPr>
              <a:defRPr/>
            </a:pPr>
            <a:fld id="{673254E9-BB83-4994-A668-7B8104EEA2C9}" type="slidenum">
              <a:rPr lang="en-US"/>
              <a:pPr>
                <a:defRPr/>
              </a:pPr>
              <a:t>‹#›</a:t>
            </a:fld>
            <a:endParaRPr lang="en-US"/>
          </a:p>
        </p:txBody>
      </p:sp>
    </p:spTree>
    <p:extLst>
      <p:ext uri="{BB962C8B-B14F-4D97-AF65-F5344CB8AC3E}">
        <p14:creationId xmlns:p14="http://schemas.microsoft.com/office/powerpoint/2010/main" val="3509459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alpha val="0"/>
          </a:schemeClr>
        </a:solidFill>
        <a:effectLst/>
      </p:bgPr>
    </p:bg>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0747375" y="149225"/>
            <a:ext cx="10953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l" defTabSz="457200" rtl="0" fontAlgn="base">
              <a:spcBef>
                <a:spcPct val="0"/>
              </a:spcBef>
              <a:spcAft>
                <a:spcPct val="0"/>
              </a:spcAft>
              <a:defRPr lang="en-US" sz="3600" kern="1200" dirty="0">
                <a:solidFill>
                  <a:srgbClr val="0070C0"/>
                </a:solidFill>
                <a:latin typeface="Calibri" panose="020F0502020204030204" pitchFamily="34" charset="0"/>
                <a:ea typeface="+mj-ea"/>
                <a:cs typeface="Calibri" panose="020F05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91599" y="2045494"/>
            <a:ext cx="8596312" cy="3881437"/>
          </a:xfrm>
        </p:spPr>
        <p:txBody>
          <a:bodyPr/>
          <a:lstStyle>
            <a:lvl1pPr>
              <a:defRPr lang="en-US" sz="2200" kern="1200" dirty="0" smtClean="0">
                <a:solidFill>
                  <a:srgbClr val="404040"/>
                </a:solidFill>
                <a:latin typeface="+mn-lt"/>
                <a:ea typeface="+mn-ea"/>
                <a:cs typeface="+mn-cs"/>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1"/>
          </p:nvPr>
        </p:nvSpPr>
        <p:spPr>
          <a:xfrm>
            <a:off x="8507037" y="6143487"/>
            <a:ext cx="684213" cy="365125"/>
          </a:xfrm>
        </p:spPr>
        <p:txBody>
          <a:bodyPr/>
          <a:lstStyle>
            <a:lvl1pPr>
              <a:defRPr/>
            </a:lvl1pPr>
          </a:lstStyle>
          <a:p>
            <a:pPr>
              <a:defRPr/>
            </a:pPr>
            <a:fld id="{CB261E3A-7C82-42B1-83C4-33C129F50B27}" type="slidenum">
              <a:rPr lang="en-US"/>
              <a:pPr>
                <a:defRPr/>
              </a:pPr>
              <a:t>‹#›</a:t>
            </a:fld>
            <a:endParaRPr lang="en-US"/>
          </a:p>
        </p:txBody>
      </p:sp>
      <p:sp>
        <p:nvSpPr>
          <p:cNvPr id="8" name="Footer Placeholder 4"/>
          <p:cNvSpPr>
            <a:spLocks noGrp="1"/>
          </p:cNvSpPr>
          <p:nvPr>
            <p:ph type="ftr" sz="quarter" idx="12"/>
          </p:nvPr>
        </p:nvSpPr>
        <p:spPr>
          <a:xfrm>
            <a:off x="591599" y="6143486"/>
            <a:ext cx="6297612" cy="365125"/>
          </a:xfrm>
        </p:spPr>
        <p:txBody>
          <a:bodyPr/>
          <a:lstStyle>
            <a:lvl1pPr>
              <a:defRPr/>
            </a:lvl1pPr>
          </a:lstStyle>
          <a:p>
            <a:pPr>
              <a:defRPr/>
            </a:pPr>
            <a:r>
              <a:rPr lang="en-GB" smtClean="0"/>
              <a:t>Version 2.0 10th February 2025</a:t>
            </a:r>
            <a:endParaRPr lang="en-US" dirty="0"/>
          </a:p>
        </p:txBody>
      </p:sp>
    </p:spTree>
    <p:extLst>
      <p:ext uri="{BB962C8B-B14F-4D97-AF65-F5344CB8AC3E}">
        <p14:creationId xmlns:p14="http://schemas.microsoft.com/office/powerpoint/2010/main" val="4096120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a:p>
        </p:txBody>
      </p:sp>
      <p:sp>
        <p:nvSpPr>
          <p:cNvPr id="6" name="Slide Number Placeholder 5"/>
          <p:cNvSpPr>
            <a:spLocks noGrp="1"/>
          </p:cNvSpPr>
          <p:nvPr>
            <p:ph type="sldNum" sz="quarter" idx="12"/>
          </p:nvPr>
        </p:nvSpPr>
        <p:spPr/>
        <p:txBody>
          <a:bodyPr/>
          <a:lstStyle>
            <a:lvl1pPr>
              <a:defRPr/>
            </a:lvl1pPr>
          </a:lstStyle>
          <a:p>
            <a:pPr>
              <a:defRPr/>
            </a:pPr>
            <a:fld id="{90627CBC-24F2-4C5E-8F76-B53BCDFACE01}" type="slidenum">
              <a:rPr lang="en-US"/>
              <a:pPr>
                <a:defRPr/>
              </a:pPr>
              <a:t>‹#›</a:t>
            </a:fld>
            <a:endParaRPr lang="en-US"/>
          </a:p>
        </p:txBody>
      </p:sp>
    </p:spTree>
    <p:extLst>
      <p:ext uri="{BB962C8B-B14F-4D97-AF65-F5344CB8AC3E}">
        <p14:creationId xmlns:p14="http://schemas.microsoft.com/office/powerpoint/2010/main" val="47273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0BDD665-7EB5-4C76-B990-1E249ABEB952}" type="slidenum">
              <a:rPr lang="en-US"/>
              <a:pPr>
                <a:defRPr/>
              </a:pPr>
              <a:t>‹#›</a:t>
            </a:fld>
            <a:endParaRPr lang="en-US"/>
          </a:p>
        </p:txBody>
      </p:sp>
    </p:spTree>
    <p:extLst>
      <p:ext uri="{BB962C8B-B14F-4D97-AF65-F5344CB8AC3E}">
        <p14:creationId xmlns:p14="http://schemas.microsoft.com/office/powerpoint/2010/main" val="342193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1860EBA-8E28-40F0-A3AE-1E748A2E6D93}" type="slidenum">
              <a:rPr lang="en-US"/>
              <a:pPr>
                <a:defRPr/>
              </a:pPr>
              <a:t>‹#›</a:t>
            </a:fld>
            <a:endParaRPr lang="en-US"/>
          </a:p>
        </p:txBody>
      </p:sp>
    </p:spTree>
    <p:extLst>
      <p:ext uri="{BB962C8B-B14F-4D97-AF65-F5344CB8AC3E}">
        <p14:creationId xmlns:p14="http://schemas.microsoft.com/office/powerpoint/2010/main" val="2911098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a:p>
        </p:txBody>
      </p:sp>
      <p:sp>
        <p:nvSpPr>
          <p:cNvPr id="5" name="Slide Number Placeholder 5"/>
          <p:cNvSpPr>
            <a:spLocks noGrp="1"/>
          </p:cNvSpPr>
          <p:nvPr>
            <p:ph type="sldNum" sz="quarter" idx="12"/>
          </p:nvPr>
        </p:nvSpPr>
        <p:spPr/>
        <p:txBody>
          <a:bodyPr/>
          <a:lstStyle>
            <a:lvl1pPr>
              <a:defRPr/>
            </a:lvl1pPr>
          </a:lstStyle>
          <a:p>
            <a:pPr>
              <a:defRPr/>
            </a:pPr>
            <a:fld id="{AFE5DABD-E35D-415B-BD49-4BC51D5D8899}" type="slidenum">
              <a:rPr lang="en-US"/>
              <a:pPr>
                <a:defRPr/>
              </a:pPr>
              <a:t>‹#›</a:t>
            </a:fld>
            <a:endParaRPr lang="en-US"/>
          </a:p>
        </p:txBody>
      </p:sp>
    </p:spTree>
    <p:extLst>
      <p:ext uri="{BB962C8B-B14F-4D97-AF65-F5344CB8AC3E}">
        <p14:creationId xmlns:p14="http://schemas.microsoft.com/office/powerpoint/2010/main" val="2820321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a:p>
        </p:txBody>
      </p:sp>
      <p:sp>
        <p:nvSpPr>
          <p:cNvPr id="4" name="Slide Number Placeholder 5"/>
          <p:cNvSpPr>
            <a:spLocks noGrp="1"/>
          </p:cNvSpPr>
          <p:nvPr>
            <p:ph type="sldNum" sz="quarter" idx="12"/>
          </p:nvPr>
        </p:nvSpPr>
        <p:spPr/>
        <p:txBody>
          <a:bodyPr/>
          <a:lstStyle>
            <a:lvl1pPr>
              <a:defRPr/>
            </a:lvl1pPr>
          </a:lstStyle>
          <a:p>
            <a:pPr>
              <a:defRPr/>
            </a:pPr>
            <a:fld id="{5196302C-44BB-437D-8C76-65CE3E182C7B}" type="slidenum">
              <a:rPr lang="en-US"/>
              <a:pPr>
                <a:defRPr/>
              </a:pPr>
              <a:t>‹#›</a:t>
            </a:fld>
            <a:endParaRPr lang="en-US"/>
          </a:p>
        </p:txBody>
      </p:sp>
    </p:spTree>
    <p:extLst>
      <p:ext uri="{BB962C8B-B14F-4D97-AF65-F5344CB8AC3E}">
        <p14:creationId xmlns:p14="http://schemas.microsoft.com/office/powerpoint/2010/main" val="2062021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a:p>
        </p:txBody>
      </p:sp>
      <p:sp>
        <p:nvSpPr>
          <p:cNvPr id="7" name="Slide Number Placeholder 5"/>
          <p:cNvSpPr>
            <a:spLocks noGrp="1"/>
          </p:cNvSpPr>
          <p:nvPr>
            <p:ph type="sldNum" sz="quarter" idx="12"/>
          </p:nvPr>
        </p:nvSpPr>
        <p:spPr/>
        <p:txBody>
          <a:bodyPr/>
          <a:lstStyle>
            <a:lvl1pPr>
              <a:defRPr/>
            </a:lvl1pPr>
          </a:lstStyle>
          <a:p>
            <a:pPr>
              <a:defRPr/>
            </a:pPr>
            <a:fld id="{37992F2F-1C7F-4FB3-9A69-5E86B9DDEBBA}" type="slidenum">
              <a:rPr lang="en-US"/>
              <a:pPr>
                <a:defRPr/>
              </a:pPr>
              <a:t>‹#›</a:t>
            </a:fld>
            <a:endParaRPr lang="en-US"/>
          </a:p>
        </p:txBody>
      </p:sp>
    </p:spTree>
    <p:extLst>
      <p:ext uri="{BB962C8B-B14F-4D97-AF65-F5344CB8AC3E}">
        <p14:creationId xmlns:p14="http://schemas.microsoft.com/office/powerpoint/2010/main" val="2518487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Version 1.0 19th June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GB" smtClean="0"/>
              <a:t>Version 2.0 10th February 2025</a:t>
            </a:r>
            <a:endParaRPr lang="en-US"/>
          </a:p>
        </p:txBody>
      </p:sp>
      <p:sp>
        <p:nvSpPr>
          <p:cNvPr id="7" name="Slide Number Placeholder 5"/>
          <p:cNvSpPr>
            <a:spLocks noGrp="1"/>
          </p:cNvSpPr>
          <p:nvPr>
            <p:ph type="sldNum" sz="quarter" idx="12"/>
          </p:nvPr>
        </p:nvSpPr>
        <p:spPr/>
        <p:txBody>
          <a:bodyPr/>
          <a:lstStyle>
            <a:lvl1pPr>
              <a:defRPr/>
            </a:lvl1pPr>
          </a:lstStyle>
          <a:p>
            <a:pPr>
              <a:defRPr/>
            </a:pPr>
            <a:fld id="{D1F8ABCE-3190-45C0-843B-7C6D14C719AD}" type="slidenum">
              <a:rPr lang="en-US"/>
              <a:pPr>
                <a:defRPr/>
              </a:pPr>
              <a:t>‹#›</a:t>
            </a:fld>
            <a:endParaRPr lang="en-US"/>
          </a:p>
        </p:txBody>
      </p:sp>
    </p:spTree>
    <p:extLst>
      <p:ext uri="{BB962C8B-B14F-4D97-AF65-F5344CB8AC3E}">
        <p14:creationId xmlns:p14="http://schemas.microsoft.com/office/powerpoint/2010/main" val="940631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3"/>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r>
              <a:rPr lang="en-US" smtClean="0"/>
              <a:t>Version 1.0 19th June 2022.</a:t>
            </a:r>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dirty="0" smtClean="0">
                <a:solidFill>
                  <a:schemeClr val="tx1">
                    <a:tint val="75000"/>
                  </a:schemeClr>
                </a:solidFill>
                <a:latin typeface="+mn-lt"/>
              </a:defRPr>
            </a:lvl1pPr>
          </a:lstStyle>
          <a:p>
            <a:pPr>
              <a:defRPr/>
            </a:pPr>
            <a:r>
              <a:rPr lang="en-GB" smtClean="0"/>
              <a:t>Version 2.0 10th February 2025</a:t>
            </a:r>
            <a:endParaRPr lang="en-US" dirty="0"/>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4116D77C-BEAD-4137-963C-081BA55D8C7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52" r:id="rId11"/>
    <p:sldLayoutId id="2147483746" r:id="rId12"/>
    <p:sldLayoutId id="2147483753" r:id="rId13"/>
    <p:sldLayoutId id="2147483747" r:id="rId14"/>
    <p:sldLayoutId id="2147483748" r:id="rId15"/>
    <p:sldLayoutId id="2147483749" r:id="rId16"/>
  </p:sldLayoutIdLst>
  <p:hf sldNum="0" hd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www.evis.scot.nhs.uk/"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jpe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6.jpe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ggc.randd.monitoringgroup@nhs.sco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371600" y="1484313"/>
            <a:ext cx="8458200" cy="1646237"/>
          </a:xfrm>
        </p:spPr>
        <p:txBody>
          <a:bodyPr/>
          <a:lstStyle/>
          <a:p>
            <a:pPr algn="l" eaLnBrk="1" hangingPunct="1">
              <a:defRPr/>
            </a:pPr>
            <a:r>
              <a:rPr lang="en-GB" altLang="en-US" sz="4400" b="1" dirty="0" smtClean="0">
                <a:latin typeface="Calibri" panose="020F0502020204030204" pitchFamily="34" charset="0"/>
                <a:cs typeface="Calibri" panose="020F0502020204030204" pitchFamily="34" charset="0"/>
              </a:rPr>
              <a:t>Monitoring Visit by Emma Moody.   </a:t>
            </a:r>
            <a:endParaRPr lang="en-GB" altLang="en-US" sz="4400" b="1"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506538" y="3130550"/>
            <a:ext cx="7767637" cy="1096963"/>
          </a:xfrm>
        </p:spPr>
        <p:txBody>
          <a:bodyPr rtlCol="0">
            <a:normAutofit/>
          </a:bodyPr>
          <a:lstStyle/>
          <a:p>
            <a:pPr eaLnBrk="1" fontAlgn="auto" hangingPunct="1">
              <a:spcAft>
                <a:spcPts val="0"/>
              </a:spcAft>
              <a:defRPr/>
            </a:pPr>
            <a:r>
              <a:rPr lang="en-GB" b="1" spc="300" dirty="0" smtClean="0">
                <a:solidFill>
                  <a:srgbClr val="003399"/>
                </a:solidFill>
                <a:latin typeface="Century Gothic" pitchFamily="34" charset="0"/>
              </a:rPr>
              <a:t>EVIS Training Video </a:t>
            </a:r>
          </a:p>
          <a:p>
            <a:pPr eaLnBrk="1" fontAlgn="auto" hangingPunct="1">
              <a:spcAft>
                <a:spcPts val="0"/>
              </a:spcAft>
              <a:defRPr/>
            </a:pPr>
            <a:r>
              <a:rPr lang="en-GB" b="1" spc="300" dirty="0" smtClean="0">
                <a:solidFill>
                  <a:srgbClr val="003399"/>
                </a:solidFill>
                <a:latin typeface="Century Gothic" pitchFamily="34" charset="0"/>
              </a:rPr>
              <a:t>Version 2.0 10</a:t>
            </a:r>
            <a:r>
              <a:rPr lang="en-GB" b="1" spc="300" baseline="30000" dirty="0" smtClean="0">
                <a:solidFill>
                  <a:srgbClr val="003399"/>
                </a:solidFill>
                <a:latin typeface="Century Gothic" pitchFamily="34" charset="0"/>
              </a:rPr>
              <a:t>th</a:t>
            </a:r>
            <a:r>
              <a:rPr lang="en-GB" b="1" spc="300" dirty="0" smtClean="0">
                <a:solidFill>
                  <a:srgbClr val="003399"/>
                </a:solidFill>
                <a:latin typeface="Century Gothic" pitchFamily="34" charset="0"/>
              </a:rPr>
              <a:t> February 2025</a:t>
            </a:r>
            <a:endParaRPr lang="en-GB" dirty="0"/>
          </a:p>
        </p:txBody>
      </p:sp>
      <p:pic>
        <p:nvPicPr>
          <p:cNvPr id="8196" name="Picture 3"/>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98425" y="5507038"/>
            <a:ext cx="1408113"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1197429" y="485775"/>
            <a:ext cx="2695121" cy="2034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bwMode="auto">
          <a:xfrm>
            <a:off x="2033588" y="5448300"/>
            <a:ext cx="6899275" cy="673100"/>
          </a:xfrm>
          <a:prstGeom prst="rect">
            <a:avLst/>
          </a:prstGeom>
          <a:noFill/>
          <a:ln w="25400">
            <a:solidFill>
              <a:srgbClr val="FF0000"/>
            </a:solidFill>
            <a:miter lim="800000"/>
            <a:headEnd/>
            <a:tailEnd/>
          </a:ln>
        </p:spPr>
        <p:txBody>
          <a:bodyPr/>
          <a:lstStyle/>
          <a:p>
            <a:pPr algn="just" defTabSz="914400" eaLnBrk="1" hangingPunct="1">
              <a:spcBef>
                <a:spcPct val="20000"/>
              </a:spcBef>
              <a:defRPr/>
            </a:pPr>
            <a:r>
              <a:rPr lang="en-GB" sz="1600" b="1" kern="0" dirty="0">
                <a:solidFill>
                  <a:srgbClr val="003399"/>
                </a:solidFill>
                <a:latin typeface="+mn-lt"/>
              </a:rPr>
              <a:t>Warning: </a:t>
            </a:r>
            <a:r>
              <a:rPr lang="en-GB" sz="1600" kern="0" dirty="0">
                <a:solidFill>
                  <a:srgbClr val="003399"/>
                </a:solidFill>
                <a:latin typeface="+mn-lt"/>
              </a:rPr>
              <a:t>This training </a:t>
            </a:r>
            <a:r>
              <a:rPr lang="en-GB" sz="1600" kern="0" dirty="0" smtClean="0">
                <a:solidFill>
                  <a:srgbClr val="003399"/>
                </a:solidFill>
                <a:latin typeface="+mn-lt"/>
              </a:rPr>
              <a:t>video is </a:t>
            </a:r>
            <a:r>
              <a:rPr lang="en-GB" sz="1600" kern="0" dirty="0">
                <a:solidFill>
                  <a:srgbClr val="003399"/>
                </a:solidFill>
                <a:latin typeface="+mn-lt"/>
              </a:rPr>
              <a:t>version controlled. Printed or download copies may not be the current version. See </a:t>
            </a:r>
            <a:r>
              <a:rPr lang="en-GB" sz="1600" kern="0" dirty="0">
                <a:solidFill>
                  <a:srgbClr val="0070C0"/>
                </a:solidFill>
                <a:latin typeface="+mn-lt"/>
                <a:hlinkClick r:id="rId5"/>
              </a:rPr>
              <a:t>www.evis.scot.nhs.uk</a:t>
            </a:r>
            <a:endParaRPr lang="en-GB" sz="5400" kern="0" dirty="0">
              <a:solidFill>
                <a:srgbClr val="0070C0"/>
              </a:solidFill>
              <a:latin typeface="+mn-lt"/>
            </a:endParaRPr>
          </a:p>
          <a:p>
            <a:pPr algn="ctr" defTabSz="914400" eaLnBrk="1" hangingPunct="1">
              <a:spcBef>
                <a:spcPct val="20000"/>
              </a:spcBef>
              <a:defRPr/>
            </a:pPr>
            <a:endParaRPr lang="en-GB" sz="2400" kern="0" dirty="0">
              <a:solidFill>
                <a:schemeClr val="accent2"/>
              </a:solidFill>
              <a:latin typeface="+mn-lt"/>
            </a:endParaRPr>
          </a:p>
          <a:p>
            <a:pPr algn="ctr" defTabSz="914400" eaLnBrk="1" hangingPunct="1">
              <a:spcBef>
                <a:spcPct val="20000"/>
              </a:spcBef>
              <a:defRPr/>
            </a:pPr>
            <a:endParaRPr lang="en-GB" sz="2400" kern="0" dirty="0">
              <a:solidFill>
                <a:srgbClr val="003399"/>
              </a:solidFill>
              <a:latin typeface="+mn-lt"/>
            </a:endParaRPr>
          </a:p>
          <a:p>
            <a:pPr algn="ctr" defTabSz="914400" eaLnBrk="1" hangingPunct="1">
              <a:spcBef>
                <a:spcPct val="20000"/>
              </a:spcBef>
              <a:defRPr/>
            </a:pPr>
            <a:endParaRPr lang="en-GB" sz="2400" kern="0" dirty="0">
              <a:solidFill>
                <a:srgbClr val="003399"/>
              </a:solidFill>
              <a:latin typeface="+mn-lt"/>
            </a:endParaRPr>
          </a:p>
        </p:txBody>
      </p:sp>
      <p:pic>
        <p:nvPicPr>
          <p:cNvPr id="8199" name="Picture 9" descr="C:\Users\DOUGLEL522\AppData\Local\Microsoft\Windows\INetCache\Content.Outlook\PPBSRTCJ\EVIS website QR code.png"/>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0942638" y="5395913"/>
            <a:ext cx="70802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GB" smtClean="0"/>
              <a:t>Version 2.0 10th February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18363"/>
    </mc:Choice>
    <mc:Fallback xmlns="">
      <p:transition spd="slow" advTm="18363"/>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altLang="en-US" sz="2800" dirty="0" smtClean="0"/>
              <a:t>R &amp; I Governance Monitoring Team</a:t>
            </a:r>
          </a:p>
        </p:txBody>
      </p:sp>
      <p:sp>
        <p:nvSpPr>
          <p:cNvPr id="3075" name="Rectangle 3"/>
          <p:cNvSpPr>
            <a:spLocks noGrp="1" noChangeArrowheads="1"/>
          </p:cNvSpPr>
          <p:nvPr>
            <p:ph type="body" idx="1"/>
          </p:nvPr>
        </p:nvSpPr>
        <p:spPr/>
        <p:txBody>
          <a:bodyPr/>
          <a:lstStyle/>
          <a:p>
            <a:pPr eaLnBrk="1" hangingPunct="1">
              <a:buFontTx/>
              <a:buNone/>
            </a:pPr>
            <a:endParaRPr lang="en-GB" altLang="en-US" sz="1600" smtClean="0"/>
          </a:p>
          <a:p>
            <a:pPr eaLnBrk="1" hangingPunct="1"/>
            <a:endParaRPr lang="en-GB" altLang="en-US" sz="1600" smtClean="0"/>
          </a:p>
        </p:txBody>
      </p:sp>
      <p:pic>
        <p:nvPicPr>
          <p:cNvPr id="3076" name="Picture 4" descr="NHSGG&amp;C*SPOT"/>
          <p:cNvPicPr>
            <a:picLocks noChangeAspect="1" noChangeArrowheads="1"/>
          </p:cNvPicPr>
          <p:nvPr/>
        </p:nvPicPr>
        <p:blipFill>
          <a:blip r:embed="rId3"/>
          <a:srcRect/>
          <a:stretch>
            <a:fillRect/>
          </a:stretch>
        </p:blipFill>
        <p:spPr bwMode="auto">
          <a:xfrm>
            <a:off x="10261600" y="211138"/>
            <a:ext cx="1625600" cy="876300"/>
          </a:xfrm>
          <a:prstGeom prst="rect">
            <a:avLst/>
          </a:prstGeom>
          <a:noFill/>
          <a:ln w="9525">
            <a:noFill/>
            <a:miter lim="800000"/>
            <a:headEnd/>
            <a:tailEnd/>
          </a:ln>
        </p:spPr>
      </p:pic>
      <p:pic>
        <p:nvPicPr>
          <p:cNvPr id="3077" name="Picture 5" descr="delivering"/>
          <p:cNvPicPr>
            <a:picLocks noChangeAspect="1" noChangeArrowheads="1"/>
          </p:cNvPicPr>
          <p:nvPr/>
        </p:nvPicPr>
        <p:blipFill>
          <a:blip r:embed="rId4"/>
          <a:srcRect/>
          <a:stretch>
            <a:fillRect/>
          </a:stretch>
        </p:blipFill>
        <p:spPr bwMode="auto">
          <a:xfrm>
            <a:off x="9006416" y="6261000"/>
            <a:ext cx="2880784" cy="550863"/>
          </a:xfrm>
          <a:prstGeom prst="rect">
            <a:avLst/>
          </a:prstGeom>
          <a:noFill/>
          <a:ln w="9525">
            <a:noFill/>
            <a:miter lim="800000"/>
            <a:headEnd/>
            <a:tailEnd/>
          </a:ln>
        </p:spPr>
      </p:pic>
      <p:graphicFrame>
        <p:nvGraphicFramePr>
          <p:cNvPr id="6" name="Diagram 5"/>
          <p:cNvGraphicFramePr/>
          <p:nvPr>
            <p:extLst>
              <p:ext uri="{D42A27DB-BD31-4B8C-83A1-F6EECF244321}">
                <p14:modId xmlns:p14="http://schemas.microsoft.com/office/powerpoint/2010/main" val="1002492428"/>
              </p:ext>
            </p:extLst>
          </p:nvPr>
        </p:nvGraphicFramePr>
        <p:xfrm>
          <a:off x="1871531" y="1124744"/>
          <a:ext cx="8128000" cy="48965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Footer Placeholder 1"/>
          <p:cNvSpPr>
            <a:spLocks noGrp="1"/>
          </p:cNvSpPr>
          <p:nvPr>
            <p:ph type="ftr" sz="quarter" idx="12"/>
          </p:nvPr>
        </p:nvSpPr>
        <p:spPr/>
        <p:txBody>
          <a:bodyPr/>
          <a:lstStyle/>
          <a:p>
            <a:pPr>
              <a:defRPr/>
            </a:pPr>
            <a:r>
              <a:rPr lang="en-GB" smtClean="0"/>
              <a:t>Version 2.0 10th February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1452"/>
    </mc:Choice>
    <mc:Fallback xmlns="">
      <p:transition spd="slow" advTm="2145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sz="2800" smtClean="0"/>
              <a:t>Why Monitor?</a:t>
            </a:r>
          </a:p>
        </p:txBody>
      </p:sp>
      <p:sp>
        <p:nvSpPr>
          <p:cNvPr id="5123" name="Content Placeholder 2"/>
          <p:cNvSpPr>
            <a:spLocks noGrp="1"/>
          </p:cNvSpPr>
          <p:nvPr>
            <p:ph idx="1"/>
          </p:nvPr>
        </p:nvSpPr>
        <p:spPr>
          <a:xfrm>
            <a:off x="609600" y="1341439"/>
            <a:ext cx="10972800" cy="4967287"/>
          </a:xfrm>
        </p:spPr>
        <p:txBody>
          <a:bodyPr anchor="b"/>
          <a:lstStyle/>
          <a:p>
            <a:pPr marL="0" indent="0">
              <a:buNone/>
            </a:pPr>
            <a:r>
              <a:rPr lang="en-US" altLang="en-US" sz="1800" dirty="0"/>
              <a:t> </a:t>
            </a:r>
            <a:r>
              <a:rPr lang="en-US" altLang="en-US" sz="1800" dirty="0" smtClean="0"/>
              <a:t>             </a:t>
            </a:r>
            <a:r>
              <a:rPr lang="en-US" altLang="en-US" sz="2000" dirty="0" smtClean="0">
                <a:latin typeface="Tahoma" panose="020B0604030504040204" pitchFamily="34" charset="0"/>
                <a:ea typeface="Tahoma" panose="020B0604030504040204" pitchFamily="34" charset="0"/>
                <a:cs typeface="Tahoma" panose="020B0604030504040204" pitchFamily="34" charset="0"/>
              </a:rPr>
              <a:t>The purpose of trial monitoring is to verify that:</a:t>
            </a:r>
          </a:p>
          <a:p>
            <a:pPr lvl="1">
              <a:buFont typeface="Courier New" pitchFamily="49" charset="0"/>
              <a:buChar char="o"/>
            </a:pPr>
            <a:r>
              <a:rPr lang="en-US" altLang="en-US" sz="2000" dirty="0" smtClean="0">
                <a:latin typeface="Tahoma" panose="020B0604030504040204" pitchFamily="34" charset="0"/>
                <a:ea typeface="Tahoma" panose="020B0604030504040204" pitchFamily="34" charset="0"/>
                <a:cs typeface="Tahoma" panose="020B0604030504040204" pitchFamily="34" charset="0"/>
              </a:rPr>
              <a:t>The rights and well-being of human subjects are protected</a:t>
            </a:r>
          </a:p>
          <a:p>
            <a:pPr lvl="1">
              <a:buFont typeface="Courier New" pitchFamily="49" charset="0"/>
              <a:buChar char="o"/>
            </a:pPr>
            <a:r>
              <a:rPr lang="en-US" altLang="en-US" sz="2000" dirty="0" smtClean="0">
                <a:latin typeface="Tahoma" panose="020B0604030504040204" pitchFamily="34" charset="0"/>
                <a:ea typeface="Tahoma" panose="020B0604030504040204" pitchFamily="34" charset="0"/>
                <a:cs typeface="Tahoma" panose="020B0604030504040204" pitchFamily="34" charset="0"/>
              </a:rPr>
              <a:t>The reported trial data are accurate, complete, and verifiable from source documents</a:t>
            </a:r>
          </a:p>
          <a:p>
            <a:pPr lvl="1">
              <a:buFont typeface="Courier New" pitchFamily="49" charset="0"/>
              <a:buChar char="o"/>
            </a:pPr>
            <a:r>
              <a:rPr lang="en-US" altLang="en-US" sz="2000" dirty="0" smtClean="0">
                <a:latin typeface="Tahoma" panose="020B0604030504040204" pitchFamily="34" charset="0"/>
                <a:ea typeface="Tahoma" panose="020B0604030504040204" pitchFamily="34" charset="0"/>
                <a:cs typeface="Tahoma" panose="020B0604030504040204" pitchFamily="34" charset="0"/>
              </a:rPr>
              <a:t>The conduct of the trial is in compliance with the currently approved protocol/amendment(s), with GCP, and with the applicable regulatory requirement(s)</a:t>
            </a:r>
            <a:r>
              <a:rPr lang="en-US" altLang="en-US" sz="2000" baseline="30000" dirty="0" smtClean="0">
                <a:latin typeface="Tahoma" panose="020B0604030504040204" pitchFamily="34" charset="0"/>
                <a:ea typeface="Tahoma" panose="020B0604030504040204" pitchFamily="34" charset="0"/>
                <a:cs typeface="Tahoma" panose="020B0604030504040204" pitchFamily="34" charset="0"/>
              </a:rPr>
              <a:t>1</a:t>
            </a:r>
          </a:p>
          <a:p>
            <a:endParaRPr lang="en-GB" altLang="en-US" sz="2000" dirty="0" smtClean="0">
              <a:latin typeface="Tahoma" panose="020B0604030504040204" pitchFamily="34" charset="0"/>
              <a:ea typeface="Tahoma" panose="020B0604030504040204" pitchFamily="34" charset="0"/>
              <a:cs typeface="Tahoma" panose="020B0604030504040204" pitchFamily="34" charset="0"/>
            </a:endParaRPr>
          </a:p>
          <a:p>
            <a:r>
              <a:rPr lang="en-GB" altLang="en-US" sz="2000" dirty="0" smtClean="0">
                <a:latin typeface="Tahoma" panose="020B0604030504040204" pitchFamily="34" charset="0"/>
                <a:ea typeface="Tahoma" panose="020B0604030504040204" pitchFamily="34" charset="0"/>
                <a:cs typeface="Tahoma" panose="020B0604030504040204" pitchFamily="34" charset="0"/>
              </a:rPr>
              <a:t>The UK legislation</a:t>
            </a:r>
            <a:r>
              <a:rPr lang="en-GB" altLang="en-US" sz="2000" baseline="30000" dirty="0" smtClean="0">
                <a:latin typeface="Tahoma" panose="020B0604030504040204" pitchFamily="34" charset="0"/>
                <a:ea typeface="Tahoma" panose="020B0604030504040204" pitchFamily="34" charset="0"/>
                <a:cs typeface="Tahoma" panose="020B0604030504040204" pitchFamily="34" charset="0"/>
              </a:rPr>
              <a:t>2</a:t>
            </a:r>
            <a:r>
              <a:rPr lang="en-GB" altLang="en-US" sz="2000" dirty="0" smtClean="0">
                <a:latin typeface="Tahoma" panose="020B0604030504040204" pitchFamily="34" charset="0"/>
                <a:ea typeface="Tahoma" panose="020B0604030504040204" pitchFamily="34" charset="0"/>
                <a:cs typeface="Tahoma" panose="020B0604030504040204" pitchFamily="34" charset="0"/>
              </a:rPr>
              <a:t> requires that the sponsor assures themselves that the trial is being conducted according to the principles of GCP, the legislation, the authorisation from the competent authority, the favourable opinion from the ethics committee, and the trial protocol and procedures.  There is also a requirement that the monitoring policy</a:t>
            </a:r>
            <a:r>
              <a:rPr lang="en-GB" altLang="en-US" sz="2000" baseline="30000" dirty="0" smtClean="0">
                <a:latin typeface="Tahoma" panose="020B0604030504040204" pitchFamily="34" charset="0"/>
                <a:ea typeface="Tahoma" panose="020B0604030504040204" pitchFamily="34" charset="0"/>
                <a:cs typeface="Tahoma" panose="020B0604030504040204" pitchFamily="34" charset="0"/>
              </a:rPr>
              <a:t>3</a:t>
            </a:r>
            <a:r>
              <a:rPr lang="en-GB" altLang="en-US" sz="2000" dirty="0" smtClean="0">
                <a:latin typeface="Tahoma" panose="020B0604030504040204" pitchFamily="34" charset="0"/>
                <a:ea typeface="Tahoma" panose="020B0604030504040204" pitchFamily="34" charset="0"/>
                <a:cs typeface="Tahoma" panose="020B0604030504040204" pitchFamily="34" charset="0"/>
              </a:rPr>
              <a:t> must be contained in the trial protocol.</a:t>
            </a:r>
            <a:endParaRPr lang="en-GB" altLang="en-US" sz="2000" i="1" dirty="0" smtClean="0">
              <a:latin typeface="Tahoma" panose="020B0604030504040204" pitchFamily="34" charset="0"/>
              <a:ea typeface="Tahoma" panose="020B0604030504040204" pitchFamily="34" charset="0"/>
              <a:cs typeface="Tahoma" panose="020B0604030504040204" pitchFamily="34" charset="0"/>
            </a:endParaRPr>
          </a:p>
          <a:p>
            <a:pPr>
              <a:buFontTx/>
              <a:buAutoNum type="arabicPeriod"/>
            </a:pPr>
            <a:endParaRPr lang="en-GB" altLang="en-US" sz="1100" dirty="0" smtClean="0"/>
          </a:p>
        </p:txBody>
      </p:sp>
      <p:pic>
        <p:nvPicPr>
          <p:cNvPr id="5124" name="Picture 4" descr="NHSGG&amp;C*SPOT"/>
          <p:cNvPicPr>
            <a:picLocks noChangeAspect="1" noChangeArrowheads="1"/>
          </p:cNvPicPr>
          <p:nvPr/>
        </p:nvPicPr>
        <p:blipFill>
          <a:blip r:embed="rId3"/>
          <a:srcRect/>
          <a:stretch>
            <a:fillRect/>
          </a:stretch>
        </p:blipFill>
        <p:spPr bwMode="auto">
          <a:xfrm>
            <a:off x="10261600" y="211138"/>
            <a:ext cx="1625600" cy="876300"/>
          </a:xfrm>
          <a:prstGeom prst="rect">
            <a:avLst/>
          </a:prstGeom>
          <a:noFill/>
          <a:ln w="9525">
            <a:noFill/>
            <a:miter lim="800000"/>
            <a:headEnd/>
            <a:tailEnd/>
          </a:ln>
        </p:spPr>
      </p:pic>
      <p:pic>
        <p:nvPicPr>
          <p:cNvPr id="5125" name="Picture 5" descr="delivering"/>
          <p:cNvPicPr>
            <a:picLocks noChangeAspect="1" noChangeArrowheads="1"/>
          </p:cNvPicPr>
          <p:nvPr/>
        </p:nvPicPr>
        <p:blipFill>
          <a:blip r:embed="rId4"/>
          <a:srcRect/>
          <a:stretch>
            <a:fillRect/>
          </a:stretch>
        </p:blipFill>
        <p:spPr bwMode="auto">
          <a:xfrm>
            <a:off x="9274175" y="6326048"/>
            <a:ext cx="2880784" cy="550863"/>
          </a:xfrm>
          <a:prstGeom prst="rect">
            <a:avLst/>
          </a:prstGeom>
          <a:noFill/>
          <a:ln w="9525">
            <a:noFill/>
            <a:miter lim="800000"/>
            <a:headEnd/>
            <a:tailEnd/>
          </a:ln>
        </p:spPr>
      </p:pic>
      <p:sp>
        <p:nvSpPr>
          <p:cNvPr id="2" name="Footer Placeholder 1"/>
          <p:cNvSpPr>
            <a:spLocks noGrp="1"/>
          </p:cNvSpPr>
          <p:nvPr>
            <p:ph type="ftr" sz="quarter" idx="12"/>
          </p:nvPr>
        </p:nvSpPr>
        <p:spPr/>
        <p:txBody>
          <a:bodyPr/>
          <a:lstStyle/>
          <a:p>
            <a:pPr>
              <a:defRPr/>
            </a:pPr>
            <a:r>
              <a:rPr lang="en-GB" smtClean="0"/>
              <a:t>Version 2.0 10th February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41219"/>
    </mc:Choice>
    <mc:Fallback xmlns="">
      <p:transition spd="slow" advTm="4121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sz="2800" smtClean="0"/>
              <a:t>Monitoring Process</a:t>
            </a:r>
          </a:p>
        </p:txBody>
      </p:sp>
      <p:sp>
        <p:nvSpPr>
          <p:cNvPr id="12291" name="Content Placeholder 2"/>
          <p:cNvSpPr>
            <a:spLocks noGrp="1"/>
          </p:cNvSpPr>
          <p:nvPr>
            <p:ph idx="1"/>
          </p:nvPr>
        </p:nvSpPr>
        <p:spPr>
          <a:xfrm>
            <a:off x="609600" y="1341439"/>
            <a:ext cx="10972800" cy="4967287"/>
          </a:xfrm>
        </p:spPr>
        <p:txBody>
          <a:bodyPr anchor="ctr"/>
          <a:lstStyle/>
          <a:p>
            <a:pPr>
              <a:lnSpc>
                <a:spcPct val="150000"/>
              </a:lnSpc>
            </a:pPr>
            <a:r>
              <a:rPr lang="en-GB" altLang="en-US" sz="2000" dirty="0" smtClean="0">
                <a:latin typeface="Tahoma" panose="020B0604030504040204" pitchFamily="34" charset="0"/>
                <a:ea typeface="Tahoma" panose="020B0604030504040204" pitchFamily="34" charset="0"/>
                <a:cs typeface="Tahoma" panose="020B0604030504040204" pitchFamily="34" charset="0"/>
              </a:rPr>
              <a:t>Arrange with site staff / investigator</a:t>
            </a:r>
          </a:p>
          <a:p>
            <a:pPr>
              <a:lnSpc>
                <a:spcPct val="150000"/>
              </a:lnSpc>
            </a:pPr>
            <a:r>
              <a:rPr lang="en-GB" altLang="en-US" sz="2000" dirty="0" smtClean="0">
                <a:latin typeface="Tahoma" panose="020B0604030504040204" pitchFamily="34" charset="0"/>
                <a:ea typeface="Tahoma" panose="020B0604030504040204" pitchFamily="34" charset="0"/>
                <a:cs typeface="Tahoma" panose="020B0604030504040204" pitchFamily="34" charset="0"/>
              </a:rPr>
              <a:t>Agenda </a:t>
            </a:r>
          </a:p>
          <a:p>
            <a:pPr lvl="1">
              <a:lnSpc>
                <a:spcPct val="150000"/>
              </a:lnSpc>
            </a:pPr>
            <a:r>
              <a:rPr lang="en-GB" altLang="en-US" sz="2000" dirty="0" smtClean="0">
                <a:latin typeface="Tahoma" panose="020B0604030504040204" pitchFamily="34" charset="0"/>
                <a:ea typeface="Tahoma" panose="020B0604030504040204" pitchFamily="34" charset="0"/>
                <a:cs typeface="Tahoma" panose="020B0604030504040204" pitchFamily="34" charset="0"/>
              </a:rPr>
              <a:t>Subjects selected for SDV</a:t>
            </a:r>
          </a:p>
          <a:p>
            <a:pPr lvl="1">
              <a:lnSpc>
                <a:spcPct val="150000"/>
              </a:lnSpc>
            </a:pPr>
            <a:r>
              <a:rPr lang="en-GB" altLang="en-US" sz="2000" dirty="0" smtClean="0">
                <a:latin typeface="Tahoma" panose="020B0604030504040204" pitchFamily="34" charset="0"/>
                <a:ea typeface="Tahoma" panose="020B0604030504040204" pitchFamily="34" charset="0"/>
                <a:cs typeface="Tahoma" panose="020B0604030504040204" pitchFamily="34" charset="0"/>
              </a:rPr>
              <a:t>Documentation required</a:t>
            </a:r>
          </a:p>
          <a:p>
            <a:pPr lvl="1">
              <a:lnSpc>
                <a:spcPct val="150000"/>
              </a:lnSpc>
            </a:pPr>
            <a:r>
              <a:rPr lang="en-GB" altLang="en-US" sz="2000" dirty="0" smtClean="0">
                <a:latin typeface="Tahoma" panose="020B0604030504040204" pitchFamily="34" charset="0"/>
                <a:ea typeface="Tahoma" panose="020B0604030504040204" pitchFamily="34" charset="0"/>
                <a:cs typeface="Tahoma" panose="020B0604030504040204" pitchFamily="34" charset="0"/>
              </a:rPr>
              <a:t>Access to hospital records, </a:t>
            </a:r>
            <a:r>
              <a:rPr lang="en-GB" altLang="en-US" sz="2000" dirty="0" err="1" smtClean="0">
                <a:latin typeface="Tahoma" panose="020B0604030504040204" pitchFamily="34" charset="0"/>
                <a:ea typeface="Tahoma" panose="020B0604030504040204" pitchFamily="34" charset="0"/>
                <a:cs typeface="Tahoma" panose="020B0604030504040204" pitchFamily="34" charset="0"/>
              </a:rPr>
              <a:t>eCRF</a:t>
            </a:r>
            <a:r>
              <a:rPr lang="en-GB" altLang="en-US" sz="2000" dirty="0" smtClean="0">
                <a:latin typeface="Tahoma" panose="020B0604030504040204" pitchFamily="34" charset="0"/>
                <a:ea typeface="Tahoma" panose="020B0604030504040204" pitchFamily="34" charset="0"/>
                <a:cs typeface="Tahoma" panose="020B0604030504040204" pitchFamily="34" charset="0"/>
              </a:rPr>
              <a:t>, and test results/reports</a:t>
            </a:r>
          </a:p>
          <a:p>
            <a:pPr>
              <a:lnSpc>
                <a:spcPct val="150000"/>
              </a:lnSpc>
            </a:pPr>
            <a:r>
              <a:rPr lang="en-GB" altLang="en-US" sz="2000" dirty="0" smtClean="0">
                <a:latin typeface="Tahoma" panose="020B0604030504040204" pitchFamily="34" charset="0"/>
                <a:ea typeface="Tahoma" panose="020B0604030504040204" pitchFamily="34" charset="0"/>
                <a:cs typeface="Tahoma" panose="020B0604030504040204" pitchFamily="34" charset="0"/>
              </a:rPr>
              <a:t>Follow up letter </a:t>
            </a:r>
          </a:p>
          <a:p>
            <a:pPr>
              <a:lnSpc>
                <a:spcPct val="150000"/>
              </a:lnSpc>
            </a:pPr>
            <a:r>
              <a:rPr lang="en-GB" altLang="en-US" sz="2000" dirty="0" smtClean="0">
                <a:latin typeface="Tahoma" panose="020B0604030504040204" pitchFamily="34" charset="0"/>
                <a:ea typeface="Tahoma" panose="020B0604030504040204" pitchFamily="34" charset="0"/>
                <a:cs typeface="Tahoma" panose="020B0604030504040204" pitchFamily="34" charset="0"/>
              </a:rPr>
              <a:t>Actions Resolution Document and completion timelines</a:t>
            </a:r>
          </a:p>
          <a:p>
            <a:pPr>
              <a:buFontTx/>
              <a:buAutoNum type="arabicPeriod"/>
            </a:pPr>
            <a:endParaRPr lang="en-GB" altLang="en-US" sz="1100" dirty="0" smtClean="0"/>
          </a:p>
        </p:txBody>
      </p:sp>
      <p:pic>
        <p:nvPicPr>
          <p:cNvPr id="12292" name="Picture 4" descr="NHSGG&amp;C*SPOT"/>
          <p:cNvPicPr>
            <a:picLocks noChangeAspect="1" noChangeArrowheads="1"/>
          </p:cNvPicPr>
          <p:nvPr/>
        </p:nvPicPr>
        <p:blipFill>
          <a:blip r:embed="rId3"/>
          <a:srcRect/>
          <a:stretch>
            <a:fillRect/>
          </a:stretch>
        </p:blipFill>
        <p:spPr bwMode="auto">
          <a:xfrm>
            <a:off x="10261600" y="211138"/>
            <a:ext cx="1625600" cy="876300"/>
          </a:xfrm>
          <a:prstGeom prst="rect">
            <a:avLst/>
          </a:prstGeom>
          <a:noFill/>
          <a:ln w="9525">
            <a:noFill/>
            <a:miter lim="800000"/>
            <a:headEnd/>
            <a:tailEnd/>
          </a:ln>
        </p:spPr>
      </p:pic>
      <p:pic>
        <p:nvPicPr>
          <p:cNvPr id="12293" name="Picture 5" descr="delivering"/>
          <p:cNvPicPr>
            <a:picLocks noChangeAspect="1" noChangeArrowheads="1"/>
          </p:cNvPicPr>
          <p:nvPr/>
        </p:nvPicPr>
        <p:blipFill>
          <a:blip r:embed="rId4"/>
          <a:srcRect/>
          <a:stretch>
            <a:fillRect/>
          </a:stretch>
        </p:blipFill>
        <p:spPr bwMode="auto">
          <a:xfrm>
            <a:off x="9274175" y="6307137"/>
            <a:ext cx="2880784" cy="550863"/>
          </a:xfrm>
          <a:prstGeom prst="rect">
            <a:avLst/>
          </a:prstGeom>
          <a:noFill/>
          <a:ln w="9525">
            <a:noFill/>
            <a:miter lim="800000"/>
            <a:headEnd/>
            <a:tailEnd/>
          </a:ln>
        </p:spPr>
      </p:pic>
      <p:sp>
        <p:nvSpPr>
          <p:cNvPr id="2" name="Footer Placeholder 1"/>
          <p:cNvSpPr>
            <a:spLocks noGrp="1"/>
          </p:cNvSpPr>
          <p:nvPr>
            <p:ph type="ftr" sz="quarter" idx="12"/>
          </p:nvPr>
        </p:nvSpPr>
        <p:spPr/>
        <p:txBody>
          <a:bodyPr/>
          <a:lstStyle/>
          <a:p>
            <a:pPr>
              <a:defRPr/>
            </a:pPr>
            <a:r>
              <a:rPr lang="en-GB" smtClean="0"/>
              <a:t>Version 2.0 10th February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128480"/>
    </mc:Choice>
    <mc:Fallback xmlns="">
      <p:transition spd="slow" advTm="12848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EVIS Monitoring Plan </a:t>
            </a:r>
            <a:endParaRPr lang="en-GB" dirty="0"/>
          </a:p>
        </p:txBody>
      </p:sp>
      <p:sp>
        <p:nvSpPr>
          <p:cNvPr id="3" name="Content Placeholder 2"/>
          <p:cNvSpPr>
            <a:spLocks noGrp="1"/>
          </p:cNvSpPr>
          <p:nvPr>
            <p:ph idx="1"/>
          </p:nvPr>
        </p:nvSpPr>
        <p:spPr/>
        <p:txBody>
          <a:bodyPr/>
          <a:lstStyle/>
          <a:p>
            <a:r>
              <a:rPr lang="en-GB" sz="2000" smtClean="0">
                <a:latin typeface="Tahoma" panose="020B0604030504040204" pitchFamily="34" charset="0"/>
                <a:ea typeface="Tahoma" panose="020B0604030504040204" pitchFamily="34" charset="0"/>
                <a:cs typeface="Tahoma" panose="020B0604030504040204" pitchFamily="34" charset="0"/>
              </a:rPr>
              <a:t>Remote </a:t>
            </a:r>
            <a:r>
              <a:rPr lang="en-GB" sz="2000" dirty="0" smtClean="0">
                <a:latin typeface="Tahoma" panose="020B0604030504040204" pitchFamily="34" charset="0"/>
                <a:ea typeface="Tahoma" panose="020B0604030504040204" pitchFamily="34" charset="0"/>
                <a:cs typeface="Tahoma" panose="020B0604030504040204" pitchFamily="34" charset="0"/>
              </a:rPr>
              <a:t>Monitoring, ICFs will be uploaded to the </a:t>
            </a:r>
            <a:r>
              <a:rPr lang="en-GB" sz="2000" dirty="0" err="1" smtClean="0">
                <a:latin typeface="Tahoma" panose="020B0604030504040204" pitchFamily="34" charset="0"/>
                <a:ea typeface="Tahoma" panose="020B0604030504040204" pitchFamily="34" charset="0"/>
                <a:cs typeface="Tahoma" panose="020B0604030504040204" pitchFamily="34" charset="0"/>
              </a:rPr>
              <a:t>eCRF</a:t>
            </a:r>
            <a:r>
              <a:rPr lang="en-GB" sz="2000" dirty="0" smtClean="0">
                <a:latin typeface="Tahoma" panose="020B0604030504040204" pitchFamily="34" charset="0"/>
                <a:ea typeface="Tahoma" panose="020B0604030504040204" pitchFamily="34" charset="0"/>
                <a:cs typeface="Tahoma" panose="020B0604030504040204" pitchFamily="34" charset="0"/>
              </a:rPr>
              <a:t>, the first 10 will be reviewed in the this way.</a:t>
            </a:r>
          </a:p>
          <a:p>
            <a:r>
              <a:rPr lang="en-GB" sz="2000" dirty="0" smtClean="0">
                <a:latin typeface="Tahoma" panose="020B0604030504040204" pitchFamily="34" charset="0"/>
                <a:ea typeface="Tahoma" panose="020B0604030504040204" pitchFamily="34" charset="0"/>
                <a:cs typeface="Tahoma" panose="020B0604030504040204" pitchFamily="34" charset="0"/>
              </a:rPr>
              <a:t>Monitor queries on the </a:t>
            </a:r>
            <a:r>
              <a:rPr lang="en-GB" sz="2000" dirty="0" err="1" smtClean="0">
                <a:latin typeface="Tahoma" panose="020B0604030504040204" pitchFamily="34" charset="0"/>
                <a:ea typeface="Tahoma" panose="020B0604030504040204" pitchFamily="34" charset="0"/>
                <a:cs typeface="Tahoma" panose="020B0604030504040204" pitchFamily="34" charset="0"/>
              </a:rPr>
              <a:t>eCRF</a:t>
            </a:r>
            <a:r>
              <a:rPr lang="en-GB" sz="2000" dirty="0" smtClean="0">
                <a:latin typeface="Tahoma" panose="020B0604030504040204" pitchFamily="34" charset="0"/>
                <a:ea typeface="Tahoma" panose="020B0604030504040204" pitchFamily="34" charset="0"/>
                <a:cs typeface="Tahoma" panose="020B0604030504040204" pitchFamily="34" charset="0"/>
              </a:rPr>
              <a:t>. </a:t>
            </a:r>
          </a:p>
          <a:p>
            <a:r>
              <a:rPr lang="en-GB" sz="2000" dirty="0" smtClean="0">
                <a:latin typeface="Tahoma" panose="020B0604030504040204" pitchFamily="34" charset="0"/>
                <a:ea typeface="Tahoma" panose="020B0604030504040204" pitchFamily="34" charset="0"/>
                <a:cs typeface="Tahoma" panose="020B0604030504040204" pitchFamily="34" charset="0"/>
              </a:rPr>
              <a:t>Monitoring after the first couple of patients in person or can be remote depending on the situation. </a:t>
            </a:r>
          </a:p>
          <a:p>
            <a:r>
              <a:rPr lang="en-GB" sz="2000" dirty="0" smtClean="0">
                <a:latin typeface="Tahoma" panose="020B0604030504040204" pitchFamily="34" charset="0"/>
                <a:ea typeface="Tahoma" panose="020B0604030504040204" pitchFamily="34" charset="0"/>
                <a:cs typeface="Tahoma" panose="020B0604030504040204" pitchFamily="34" charset="0"/>
              </a:rPr>
              <a:t>Second Monitoring Visit will depend on recruitment</a:t>
            </a:r>
          </a:p>
          <a:p>
            <a:endParaRPr lang="en-GB"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GB" sz="2000" dirty="0">
              <a:latin typeface="Tahoma" panose="020B0604030504040204" pitchFamily="34" charset="0"/>
              <a:ea typeface="Tahoma" panose="020B0604030504040204" pitchFamily="34" charset="0"/>
              <a:cs typeface="Tahoma" panose="020B0604030504040204" pitchFamily="34" charset="0"/>
            </a:endParaRPr>
          </a:p>
        </p:txBody>
      </p:sp>
      <p:sp>
        <p:nvSpPr>
          <p:cNvPr id="4" name="Footer Placeholder 3"/>
          <p:cNvSpPr>
            <a:spLocks noGrp="1"/>
          </p:cNvSpPr>
          <p:nvPr>
            <p:ph type="ftr" sz="quarter" idx="12"/>
          </p:nvPr>
        </p:nvSpPr>
        <p:spPr/>
        <p:txBody>
          <a:bodyPr/>
          <a:lstStyle/>
          <a:p>
            <a:pPr>
              <a:defRPr/>
            </a:pPr>
            <a:r>
              <a:rPr lang="en-GB" smtClean="0"/>
              <a:t>Version 2.0 10th February 2025</a:t>
            </a:r>
            <a:endParaRPr lang="en-US" dirty="0"/>
          </a:p>
        </p:txBody>
      </p:sp>
      <p:pic>
        <p:nvPicPr>
          <p:cNvPr id="5" name="Picture 5" descr="delivering"/>
          <p:cNvPicPr>
            <a:picLocks noChangeAspect="1" noChangeArrowheads="1"/>
          </p:cNvPicPr>
          <p:nvPr/>
        </p:nvPicPr>
        <p:blipFill>
          <a:blip r:embed="rId2"/>
          <a:srcRect/>
          <a:stretch>
            <a:fillRect/>
          </a:stretch>
        </p:blipFill>
        <p:spPr bwMode="auto">
          <a:xfrm>
            <a:off x="9274175" y="6307137"/>
            <a:ext cx="2880784" cy="550863"/>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advTm="48901"/>
    </mc:Choice>
    <mc:Fallback xmlns="">
      <p:transition spd="slow" advTm="4890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z="2800" smtClean="0"/>
              <a:t>Contact Us</a:t>
            </a:r>
          </a:p>
        </p:txBody>
      </p:sp>
      <p:sp>
        <p:nvSpPr>
          <p:cNvPr id="9219" name="Rectangle 3"/>
          <p:cNvSpPr>
            <a:spLocks noGrp="1" noChangeArrowheads="1"/>
          </p:cNvSpPr>
          <p:nvPr>
            <p:ph type="body" idx="1"/>
          </p:nvPr>
        </p:nvSpPr>
        <p:spPr>
          <a:ln>
            <a:solidFill>
              <a:schemeClr val="accent1"/>
            </a:solidFill>
          </a:ln>
        </p:spPr>
        <p:txBody>
          <a:bodyPr/>
          <a:lstStyle/>
          <a:p>
            <a:pPr algn="ctr" eaLnBrk="1" fontAlgn="auto" hangingPunct="1">
              <a:spcAft>
                <a:spcPts val="0"/>
              </a:spcAft>
              <a:buFontTx/>
              <a:buNone/>
              <a:defRPr/>
            </a:pPr>
            <a:endParaRPr lang="en-GB" kern="1200" dirty="0" smtClean="0">
              <a:solidFill>
                <a:srgbClr val="0070C0"/>
              </a:solidFill>
            </a:endParaRPr>
          </a:p>
          <a:p>
            <a:pPr algn="ctr" eaLnBrk="1" fontAlgn="auto" hangingPunct="1">
              <a:spcAft>
                <a:spcPts val="0"/>
              </a:spcAft>
              <a:buFontTx/>
              <a:buNone/>
              <a:defRPr/>
            </a:pPr>
            <a:r>
              <a:rPr lang="en-GB" dirty="0" smtClean="0">
                <a:solidFill>
                  <a:srgbClr val="0070C0"/>
                </a:solidFill>
                <a:hlinkClick r:id="rId3"/>
              </a:rPr>
              <a:t>Just as a reminder, </a:t>
            </a:r>
            <a:r>
              <a:rPr lang="en-GB" dirty="0">
                <a:solidFill>
                  <a:srgbClr val="0070C0"/>
                </a:solidFill>
                <a:hlinkClick r:id="rId3"/>
              </a:rPr>
              <a:t>t</a:t>
            </a:r>
            <a:r>
              <a:rPr lang="en-GB" dirty="0" smtClean="0">
                <a:solidFill>
                  <a:srgbClr val="0070C0"/>
                </a:solidFill>
                <a:hlinkClick r:id="rId3"/>
              </a:rPr>
              <a:t>here is separate slides on Protocol deviations</a:t>
            </a:r>
          </a:p>
          <a:p>
            <a:pPr algn="ctr" eaLnBrk="1" fontAlgn="auto" hangingPunct="1">
              <a:spcAft>
                <a:spcPts val="0"/>
              </a:spcAft>
              <a:buFontTx/>
              <a:buNone/>
              <a:defRPr/>
            </a:pPr>
            <a:endParaRPr lang="en-GB" dirty="0">
              <a:solidFill>
                <a:srgbClr val="0070C0"/>
              </a:solidFill>
              <a:hlinkClick r:id="rId3"/>
            </a:endParaRPr>
          </a:p>
          <a:p>
            <a:pPr algn="ctr" eaLnBrk="1" fontAlgn="auto" hangingPunct="1">
              <a:spcAft>
                <a:spcPts val="0"/>
              </a:spcAft>
              <a:buFontTx/>
              <a:buNone/>
              <a:defRPr/>
            </a:pPr>
            <a:r>
              <a:rPr lang="en-GB" dirty="0" err="1" smtClean="0">
                <a:solidFill>
                  <a:srgbClr val="0070C0"/>
                </a:solidFill>
                <a:hlinkClick r:id="rId3"/>
              </a:rPr>
              <a:t>ggc.randd.monitoringgroup@nhs.scot</a:t>
            </a:r>
            <a:r>
              <a:rPr lang="en-GB" dirty="0" smtClean="0">
                <a:solidFill>
                  <a:srgbClr val="0070C0"/>
                </a:solidFill>
              </a:rPr>
              <a:t> </a:t>
            </a:r>
            <a:endParaRPr lang="en-GB" kern="1200" dirty="0" smtClean="0"/>
          </a:p>
          <a:p>
            <a:pPr algn="ctr" eaLnBrk="1" fontAlgn="auto" hangingPunct="1">
              <a:spcAft>
                <a:spcPts val="0"/>
              </a:spcAft>
              <a:buFontTx/>
              <a:buNone/>
              <a:defRPr/>
            </a:pPr>
            <a:endParaRPr lang="en-GB" kern="1200" dirty="0" smtClean="0"/>
          </a:p>
          <a:p>
            <a:pPr algn="ctr" eaLnBrk="1" fontAlgn="auto" hangingPunct="1">
              <a:spcAft>
                <a:spcPts val="0"/>
              </a:spcAft>
              <a:buFontTx/>
              <a:buNone/>
              <a:defRPr/>
            </a:pPr>
            <a:r>
              <a:rPr lang="en-GB" u="sng" kern="1200" dirty="0" err="1" smtClean="0">
                <a:solidFill>
                  <a:schemeClr val="accent1">
                    <a:lumMod val="50000"/>
                  </a:schemeClr>
                </a:solidFill>
              </a:rPr>
              <a:t>Emma.Moody@nhs.scot</a:t>
            </a:r>
            <a:endParaRPr lang="en-GB" u="sng" kern="1200" dirty="0" smtClean="0">
              <a:solidFill>
                <a:schemeClr val="accent1">
                  <a:lumMod val="50000"/>
                </a:schemeClr>
              </a:solidFill>
            </a:endParaRPr>
          </a:p>
          <a:p>
            <a:pPr algn="ctr" eaLnBrk="1" fontAlgn="auto" hangingPunct="1">
              <a:spcAft>
                <a:spcPts val="0"/>
              </a:spcAft>
              <a:buFontTx/>
              <a:buNone/>
              <a:defRPr/>
            </a:pPr>
            <a:endParaRPr lang="en-GB" kern="1200" dirty="0" smtClean="0"/>
          </a:p>
          <a:p>
            <a:pPr eaLnBrk="1" hangingPunct="1">
              <a:defRPr/>
            </a:pPr>
            <a:endParaRPr lang="en-US" dirty="0" smtClean="0"/>
          </a:p>
        </p:txBody>
      </p:sp>
      <p:pic>
        <p:nvPicPr>
          <p:cNvPr id="15364" name="Picture 4" descr="NHSGG&amp;C*SPOT"/>
          <p:cNvPicPr>
            <a:picLocks noChangeAspect="1" noChangeArrowheads="1"/>
          </p:cNvPicPr>
          <p:nvPr/>
        </p:nvPicPr>
        <p:blipFill>
          <a:blip r:embed="rId4"/>
          <a:srcRect/>
          <a:stretch>
            <a:fillRect/>
          </a:stretch>
        </p:blipFill>
        <p:spPr bwMode="auto">
          <a:xfrm>
            <a:off x="10261600" y="211138"/>
            <a:ext cx="1625600" cy="876300"/>
          </a:xfrm>
          <a:prstGeom prst="rect">
            <a:avLst/>
          </a:prstGeom>
          <a:noFill/>
          <a:ln w="9525">
            <a:noFill/>
            <a:miter lim="800000"/>
            <a:headEnd/>
            <a:tailEnd/>
          </a:ln>
        </p:spPr>
      </p:pic>
      <p:pic>
        <p:nvPicPr>
          <p:cNvPr id="15365" name="Picture 5" descr="delivering"/>
          <p:cNvPicPr>
            <a:picLocks noChangeAspect="1" noChangeArrowheads="1"/>
          </p:cNvPicPr>
          <p:nvPr/>
        </p:nvPicPr>
        <p:blipFill>
          <a:blip r:embed="rId5"/>
          <a:srcRect/>
          <a:stretch>
            <a:fillRect/>
          </a:stretch>
        </p:blipFill>
        <p:spPr bwMode="auto">
          <a:xfrm>
            <a:off x="9274175" y="6307137"/>
            <a:ext cx="2880784" cy="550863"/>
          </a:xfrm>
          <a:prstGeom prst="rect">
            <a:avLst/>
          </a:prstGeom>
          <a:noFill/>
          <a:ln w="9525">
            <a:noFill/>
            <a:miter lim="800000"/>
            <a:headEnd/>
            <a:tailEnd/>
          </a:ln>
        </p:spPr>
      </p:pic>
      <p:sp>
        <p:nvSpPr>
          <p:cNvPr id="2" name="Footer Placeholder 1"/>
          <p:cNvSpPr>
            <a:spLocks noGrp="1"/>
          </p:cNvSpPr>
          <p:nvPr>
            <p:ph type="ftr" sz="quarter" idx="12"/>
          </p:nvPr>
        </p:nvSpPr>
        <p:spPr/>
        <p:txBody>
          <a:bodyPr/>
          <a:lstStyle/>
          <a:p>
            <a:pPr>
              <a:defRPr/>
            </a:pPr>
            <a:r>
              <a:rPr lang="en-GB" smtClean="0"/>
              <a:t>Version 2.0 10th February 2025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15718"/>
    </mc:Choice>
    <mc:Fallback xmlns="">
      <p:transition spd="slow" advTm="15718"/>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1755</TotalTime>
  <Words>345</Words>
  <Application>Microsoft Office PowerPoint</Application>
  <PresentationFormat>Widescreen</PresentationFormat>
  <Paragraphs>54</Paragraphs>
  <Slides>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Century Gothic</vt:lpstr>
      <vt:lpstr>Courier New</vt:lpstr>
      <vt:lpstr>Tahoma</vt:lpstr>
      <vt:lpstr>Trebuchet MS</vt:lpstr>
      <vt:lpstr>Wingdings 3</vt:lpstr>
      <vt:lpstr>Facet</vt:lpstr>
      <vt:lpstr>Monitoring Visit by Emma Moody.   </vt:lpstr>
      <vt:lpstr>R &amp; I Governance Monitoring Team</vt:lpstr>
      <vt:lpstr>Why Monitor?</vt:lpstr>
      <vt:lpstr>Monitoring Process</vt:lpstr>
      <vt:lpstr>EVIS Monitoring Plan </vt:lpstr>
      <vt:lpstr>Contact Us</vt:lpstr>
    </vt:vector>
  </TitlesOfParts>
  <Company>NHS Greater Glasgow &amp; Clyde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Haggerty, Louise</dc:creator>
  <cp:lastModifiedBy>Greenwood, Hannah</cp:lastModifiedBy>
  <cp:revision>126</cp:revision>
  <dcterms:created xsi:type="dcterms:W3CDTF">2022-04-05T09:16:01Z</dcterms:created>
  <dcterms:modified xsi:type="dcterms:W3CDTF">2025-02-14T11:12:50Z</dcterms:modified>
</cp:coreProperties>
</file>