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2.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3.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4.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8"/>
  </p:notesMasterIdLst>
  <p:handoutMasterIdLst>
    <p:handoutMasterId r:id="rId19"/>
  </p:handoutMasterIdLst>
  <p:sldIdLst>
    <p:sldId id="256" r:id="rId2"/>
    <p:sldId id="315" r:id="rId3"/>
    <p:sldId id="318" r:id="rId4"/>
    <p:sldId id="319" r:id="rId5"/>
    <p:sldId id="316" r:id="rId6"/>
    <p:sldId id="317" r:id="rId7"/>
    <p:sldId id="323" r:id="rId8"/>
    <p:sldId id="320" r:id="rId9"/>
    <p:sldId id="322" r:id="rId10"/>
    <p:sldId id="302" r:id="rId11"/>
    <p:sldId id="326" r:id="rId12"/>
    <p:sldId id="313" r:id="rId13"/>
    <p:sldId id="305" r:id="rId14"/>
    <p:sldId id="307" r:id="rId15"/>
    <p:sldId id="325" r:id="rId16"/>
    <p:sldId id="324" r:id="rId17"/>
  </p:sldIdLst>
  <p:sldSz cx="12192000" cy="6858000"/>
  <p:notesSz cx="6797675" cy="9926638"/>
  <p:defaultTextStyle>
    <a:defPPr>
      <a:defRPr lang="en-US"/>
    </a:defPPr>
    <a:lvl1pPr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5pPr>
    <a:lvl6pPr marL="2286000" algn="l" defTabSz="914400" rtl="0" eaLnBrk="1" latinLnBrk="0" hangingPunct="1">
      <a:defRPr kern="1200">
        <a:solidFill>
          <a:schemeClr val="tx1"/>
        </a:solidFill>
        <a:latin typeface="Trebuchet MS" panose="020B0603020202020204" pitchFamily="34" charset="0"/>
        <a:ea typeface="+mn-ea"/>
        <a:cs typeface="+mn-cs"/>
      </a:defRPr>
    </a:lvl6pPr>
    <a:lvl7pPr marL="2743200" algn="l" defTabSz="914400" rtl="0" eaLnBrk="1" latinLnBrk="0" hangingPunct="1">
      <a:defRPr kern="1200">
        <a:solidFill>
          <a:schemeClr val="tx1"/>
        </a:solidFill>
        <a:latin typeface="Trebuchet MS" panose="020B0603020202020204" pitchFamily="34" charset="0"/>
        <a:ea typeface="+mn-ea"/>
        <a:cs typeface="+mn-cs"/>
      </a:defRPr>
    </a:lvl7pPr>
    <a:lvl8pPr marL="3200400" algn="l" defTabSz="914400" rtl="0" eaLnBrk="1" latinLnBrk="0" hangingPunct="1">
      <a:defRPr kern="1200">
        <a:solidFill>
          <a:schemeClr val="tx1"/>
        </a:solidFill>
        <a:latin typeface="Trebuchet MS" panose="020B0603020202020204" pitchFamily="34" charset="0"/>
        <a:ea typeface="+mn-ea"/>
        <a:cs typeface="+mn-cs"/>
      </a:defRPr>
    </a:lvl8pPr>
    <a:lvl9pPr marL="3657600" algn="l" defTabSz="914400" rtl="0" eaLnBrk="1" latinLnBrk="0" hangingPunct="1">
      <a:defRPr kern="1200">
        <a:solidFill>
          <a:schemeClr val="tx1"/>
        </a:solidFill>
        <a:latin typeface="Trebuchet MS" panose="020B0603020202020204"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uglas, Elizabeth" initials="DE" lastIdx="7"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095" autoAdjust="0"/>
  </p:normalViewPr>
  <p:slideViewPr>
    <p:cSldViewPr snapToGrid="0">
      <p:cViewPr varScale="1">
        <p:scale>
          <a:sx n="69" d="100"/>
          <a:sy n="69" d="100"/>
        </p:scale>
        <p:origin x="564" y="48"/>
      </p:cViewPr>
      <p:guideLst/>
    </p:cSldViewPr>
  </p:slideViewPr>
  <p:outlineViewPr>
    <p:cViewPr>
      <p:scale>
        <a:sx n="33" d="100"/>
        <a:sy n="33" d="100"/>
      </p:scale>
      <p:origin x="0" y="-725"/>
    </p:cViewPr>
  </p:outlineViewPr>
  <p:notesTextViewPr>
    <p:cViewPr>
      <p:scale>
        <a:sx n="1" d="1"/>
        <a:sy n="1" d="1"/>
      </p:scale>
      <p:origin x="0" y="0"/>
    </p:cViewPr>
  </p:notesTextViewPr>
  <p:notesViewPr>
    <p:cSldViewPr snapToGrid="0">
      <p:cViewPr varScale="1">
        <p:scale>
          <a:sx n="62" d="100"/>
          <a:sy n="62" d="100"/>
        </p:scale>
        <p:origin x="2386"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5558" tIns="47779" rIns="95558" bIns="47779" rtlCol="0"/>
          <a:lstStyle>
            <a:lvl1pPr algn="l">
              <a:defRPr sz="13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5558" tIns="47779" rIns="95558" bIns="47779" rtlCol="0"/>
          <a:lstStyle>
            <a:lvl1pPr algn="r">
              <a:defRPr sz="1300"/>
            </a:lvl1pPr>
          </a:lstStyle>
          <a:p>
            <a:fld id="{4A9FFEE9-FA80-4B72-846B-4C3DB0C9735A}" type="datetimeFigureOut">
              <a:rPr lang="en-GB" smtClean="0"/>
              <a:t>05/02/2025</a:t>
            </a:fld>
            <a:endParaRPr lang="en-GB"/>
          </a:p>
        </p:txBody>
      </p:sp>
      <p:sp>
        <p:nvSpPr>
          <p:cNvPr id="4" name="Footer Placeholder 3"/>
          <p:cNvSpPr>
            <a:spLocks noGrp="1"/>
          </p:cNvSpPr>
          <p:nvPr>
            <p:ph type="ftr" sz="quarter" idx="2"/>
          </p:nvPr>
        </p:nvSpPr>
        <p:spPr>
          <a:xfrm>
            <a:off x="0" y="9428585"/>
            <a:ext cx="2945659" cy="498055"/>
          </a:xfrm>
          <a:prstGeom prst="rect">
            <a:avLst/>
          </a:prstGeom>
        </p:spPr>
        <p:txBody>
          <a:bodyPr vert="horz" lIns="95558" tIns="47779" rIns="95558" bIns="47779" rtlCol="0" anchor="b"/>
          <a:lstStyle>
            <a:lvl1pPr algn="l">
              <a:defRPr sz="1300"/>
            </a:lvl1pPr>
          </a:lstStyle>
          <a:p>
            <a:endParaRPr lang="en-GB"/>
          </a:p>
        </p:txBody>
      </p:sp>
      <p:sp>
        <p:nvSpPr>
          <p:cNvPr id="5" name="Slide Number Placeholder 4"/>
          <p:cNvSpPr>
            <a:spLocks noGrp="1"/>
          </p:cNvSpPr>
          <p:nvPr>
            <p:ph type="sldNum" sz="quarter" idx="3"/>
          </p:nvPr>
        </p:nvSpPr>
        <p:spPr>
          <a:xfrm>
            <a:off x="3850443" y="9428585"/>
            <a:ext cx="2945659" cy="498055"/>
          </a:xfrm>
          <a:prstGeom prst="rect">
            <a:avLst/>
          </a:prstGeom>
        </p:spPr>
        <p:txBody>
          <a:bodyPr vert="horz" lIns="95558" tIns="47779" rIns="95558" bIns="47779" rtlCol="0" anchor="b"/>
          <a:lstStyle>
            <a:lvl1pPr algn="r">
              <a:defRPr sz="1300"/>
            </a:lvl1pPr>
          </a:lstStyle>
          <a:p>
            <a:fld id="{03C8E1EB-91EF-4FEF-A9D6-DA4B7EA100E5}" type="slidenum">
              <a:rPr lang="en-GB" smtClean="0"/>
              <a:t>‹#›</a:t>
            </a:fld>
            <a:endParaRPr lang="en-GB"/>
          </a:p>
        </p:txBody>
      </p:sp>
    </p:spTree>
    <p:extLst>
      <p:ext uri="{BB962C8B-B14F-4D97-AF65-F5344CB8AC3E}">
        <p14:creationId xmlns:p14="http://schemas.microsoft.com/office/powerpoint/2010/main" val="36703350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5558" tIns="47779" rIns="95558" bIns="47779" rtlCol="0"/>
          <a:lstStyle>
            <a:lvl1pPr algn="l">
              <a:defRPr sz="1300"/>
            </a:lvl1pPr>
          </a:lstStyle>
          <a:p>
            <a:pPr>
              <a:defRPr/>
            </a:pPr>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5558" tIns="47779" rIns="95558" bIns="47779" rtlCol="0"/>
          <a:lstStyle>
            <a:lvl1pPr algn="r">
              <a:defRPr sz="1300"/>
            </a:lvl1pPr>
          </a:lstStyle>
          <a:p>
            <a:pPr>
              <a:defRPr/>
            </a:pPr>
            <a:fld id="{9A2C9346-6B5D-4565-9D01-D11996A853B9}" type="datetimeFigureOut">
              <a:rPr lang="en-GB"/>
              <a:pPr>
                <a:defRPr/>
              </a:pPr>
              <a:t>05/02/2025</a:t>
            </a:fld>
            <a:endParaRPr lang="en-GB"/>
          </a:p>
        </p:txBody>
      </p:sp>
      <p:sp>
        <p:nvSpPr>
          <p:cNvPr id="4" name="Slide Image Placeholder 3"/>
          <p:cNvSpPr>
            <a:spLocks noGrp="1" noRot="1" noChangeAspect="1"/>
          </p:cNvSpPr>
          <p:nvPr>
            <p:ph type="sldImg" idx="2"/>
          </p:nvPr>
        </p:nvSpPr>
        <p:spPr>
          <a:xfrm>
            <a:off x="422275" y="1241425"/>
            <a:ext cx="5954713" cy="3349625"/>
          </a:xfrm>
          <a:prstGeom prst="rect">
            <a:avLst/>
          </a:prstGeom>
          <a:noFill/>
          <a:ln w="12700">
            <a:solidFill>
              <a:prstClr val="black"/>
            </a:solidFill>
          </a:ln>
        </p:spPr>
        <p:txBody>
          <a:bodyPr vert="horz" lIns="95558" tIns="47779" rIns="95558" bIns="47779" rtlCol="0" anchor="ctr"/>
          <a:lstStyle/>
          <a:p>
            <a:pPr lvl="0"/>
            <a:endParaRPr lang="en-GB" noProof="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5558" tIns="47779" rIns="95558" bIns="477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428585"/>
            <a:ext cx="2945659" cy="498055"/>
          </a:xfrm>
          <a:prstGeom prst="rect">
            <a:avLst/>
          </a:prstGeom>
        </p:spPr>
        <p:txBody>
          <a:bodyPr vert="horz" lIns="95558" tIns="47779" rIns="95558" bIns="47779" rtlCol="0" anchor="b"/>
          <a:lstStyle>
            <a:lvl1pPr algn="l">
              <a:defRPr sz="1300"/>
            </a:lvl1pPr>
          </a:lstStyle>
          <a:p>
            <a:pPr>
              <a:defRPr/>
            </a:pPr>
            <a:endParaRPr lang="en-GB"/>
          </a:p>
        </p:txBody>
      </p:sp>
      <p:sp>
        <p:nvSpPr>
          <p:cNvPr id="7" name="Slide Number Placeholder 6"/>
          <p:cNvSpPr>
            <a:spLocks noGrp="1"/>
          </p:cNvSpPr>
          <p:nvPr>
            <p:ph type="sldNum" sz="quarter" idx="5"/>
          </p:nvPr>
        </p:nvSpPr>
        <p:spPr>
          <a:xfrm>
            <a:off x="3850443" y="9428585"/>
            <a:ext cx="2945659" cy="498055"/>
          </a:xfrm>
          <a:prstGeom prst="rect">
            <a:avLst/>
          </a:prstGeom>
        </p:spPr>
        <p:txBody>
          <a:bodyPr vert="horz" lIns="95558" tIns="47779" rIns="95558" bIns="47779" rtlCol="0" anchor="b"/>
          <a:lstStyle>
            <a:lvl1pPr algn="r">
              <a:defRPr sz="1300"/>
            </a:lvl1pPr>
          </a:lstStyle>
          <a:p>
            <a:pPr>
              <a:defRPr/>
            </a:pPr>
            <a:fld id="{DF0FA252-C276-45F6-9268-1E9A81897FBC}" type="slidenum">
              <a:rPr lang="en-GB"/>
              <a:pPr>
                <a:defRPr/>
              </a:pPr>
              <a:t>‹#›</a:t>
            </a:fld>
            <a:endParaRPr lang="en-GB"/>
          </a:p>
        </p:txBody>
      </p:sp>
    </p:spTree>
    <p:extLst>
      <p:ext uri="{BB962C8B-B14F-4D97-AF65-F5344CB8AC3E}">
        <p14:creationId xmlns:p14="http://schemas.microsoft.com/office/powerpoint/2010/main" val="5768955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txBox="1">
            <a:spLocks noGrp="1" noChangeArrowheads="1"/>
          </p:cNvSpPr>
          <p:nvPr/>
        </p:nvSpPr>
        <p:spPr bwMode="auto">
          <a:xfrm>
            <a:off x="3817398" y="0"/>
            <a:ext cx="2918910" cy="539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7" tIns="48333" rIns="96667" bIns="48333"/>
          <a:lstStyle>
            <a:lvl1pPr defTabSz="925513">
              <a:defRPr>
                <a:solidFill>
                  <a:schemeClr val="tx1"/>
                </a:solidFill>
                <a:latin typeface="Trebuchet MS" panose="020B0603020202020204" pitchFamily="34" charset="0"/>
              </a:defRPr>
            </a:lvl1pPr>
            <a:lvl2pPr marL="742950" indent="-285750" defTabSz="925513">
              <a:defRPr>
                <a:solidFill>
                  <a:schemeClr val="tx1"/>
                </a:solidFill>
                <a:latin typeface="Trebuchet MS" panose="020B0603020202020204" pitchFamily="34" charset="0"/>
              </a:defRPr>
            </a:lvl2pPr>
            <a:lvl3pPr marL="1143000" indent="-228600" defTabSz="925513">
              <a:defRPr>
                <a:solidFill>
                  <a:schemeClr val="tx1"/>
                </a:solidFill>
                <a:latin typeface="Trebuchet MS" panose="020B0603020202020204" pitchFamily="34" charset="0"/>
              </a:defRPr>
            </a:lvl3pPr>
            <a:lvl4pPr marL="1600200" indent="-228600" defTabSz="925513">
              <a:defRPr>
                <a:solidFill>
                  <a:schemeClr val="tx1"/>
                </a:solidFill>
                <a:latin typeface="Trebuchet MS" panose="020B0603020202020204" pitchFamily="34" charset="0"/>
              </a:defRPr>
            </a:lvl4pPr>
            <a:lvl5pPr marL="2057400" indent="-228600" defTabSz="925513">
              <a:defRPr>
                <a:solidFill>
                  <a:schemeClr val="tx1"/>
                </a:solidFill>
                <a:latin typeface="Trebuchet MS" panose="020B0603020202020204" pitchFamily="34" charset="0"/>
              </a:defRPr>
            </a:lvl5pPr>
            <a:lvl6pPr marL="2514600" indent="-228600" defTabSz="925513"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925513"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925513"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925513" eaLnBrk="0" fontAlgn="base" hangingPunct="0">
              <a:spcBef>
                <a:spcPct val="0"/>
              </a:spcBef>
              <a:spcAft>
                <a:spcPct val="0"/>
              </a:spcAft>
              <a:defRPr>
                <a:solidFill>
                  <a:schemeClr val="tx1"/>
                </a:solidFill>
                <a:latin typeface="Trebuchet MS" panose="020B0603020202020204" pitchFamily="34" charset="0"/>
              </a:defRPr>
            </a:lvl9pPr>
          </a:lstStyle>
          <a:p>
            <a:pPr algn="r" eaLnBrk="1" hangingPunct="1"/>
            <a:fld id="{3B761509-B1AE-4A54-A913-7E232A786467}" type="datetime1">
              <a:rPr lang="en-GB" altLang="en-US" sz="1300">
                <a:latin typeface="Times New Roman" panose="02020603050405020304" pitchFamily="18" charset="0"/>
              </a:rPr>
              <a:pPr algn="r" eaLnBrk="1" hangingPunct="1"/>
              <a:t>05/02/2025</a:t>
            </a:fld>
            <a:endParaRPr lang="en-GB" altLang="en-US" sz="1300">
              <a:latin typeface="Times New Roman" panose="02020603050405020304" pitchFamily="18" charset="0"/>
            </a:endParaRPr>
          </a:p>
        </p:txBody>
      </p:sp>
      <p:sp>
        <p:nvSpPr>
          <p:cNvPr id="14339" name="Rectangle 6"/>
          <p:cNvSpPr txBox="1">
            <a:spLocks noGrp="1" noChangeArrowheads="1"/>
          </p:cNvSpPr>
          <p:nvPr/>
        </p:nvSpPr>
        <p:spPr bwMode="auto">
          <a:xfrm>
            <a:off x="1" y="10235123"/>
            <a:ext cx="2918910" cy="539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7" tIns="48333" rIns="96667" bIns="48333" anchor="b"/>
          <a:lstStyle>
            <a:lvl1pPr defTabSz="925513">
              <a:defRPr>
                <a:solidFill>
                  <a:schemeClr val="tx1"/>
                </a:solidFill>
                <a:latin typeface="Trebuchet MS" panose="020B0603020202020204" pitchFamily="34" charset="0"/>
              </a:defRPr>
            </a:lvl1pPr>
            <a:lvl2pPr marL="742950" indent="-285750" defTabSz="925513">
              <a:defRPr>
                <a:solidFill>
                  <a:schemeClr val="tx1"/>
                </a:solidFill>
                <a:latin typeface="Trebuchet MS" panose="020B0603020202020204" pitchFamily="34" charset="0"/>
              </a:defRPr>
            </a:lvl2pPr>
            <a:lvl3pPr marL="1143000" indent="-228600" defTabSz="925513">
              <a:defRPr>
                <a:solidFill>
                  <a:schemeClr val="tx1"/>
                </a:solidFill>
                <a:latin typeface="Trebuchet MS" panose="020B0603020202020204" pitchFamily="34" charset="0"/>
              </a:defRPr>
            </a:lvl3pPr>
            <a:lvl4pPr marL="1600200" indent="-228600" defTabSz="925513">
              <a:defRPr>
                <a:solidFill>
                  <a:schemeClr val="tx1"/>
                </a:solidFill>
                <a:latin typeface="Trebuchet MS" panose="020B0603020202020204" pitchFamily="34" charset="0"/>
              </a:defRPr>
            </a:lvl4pPr>
            <a:lvl5pPr marL="2057400" indent="-228600" defTabSz="925513">
              <a:defRPr>
                <a:solidFill>
                  <a:schemeClr val="tx1"/>
                </a:solidFill>
                <a:latin typeface="Trebuchet MS" panose="020B0603020202020204" pitchFamily="34" charset="0"/>
              </a:defRPr>
            </a:lvl5pPr>
            <a:lvl6pPr marL="2514600" indent="-228600" defTabSz="925513"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925513"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925513"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925513"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r>
              <a:rPr lang="en-GB" altLang="en-US" sz="1300">
                <a:latin typeface="Times New Roman" panose="02020603050405020304" pitchFamily="18" charset="0"/>
              </a:rPr>
              <a:t>History V1.0 2010</a:t>
            </a:r>
          </a:p>
        </p:txBody>
      </p:sp>
      <p:sp>
        <p:nvSpPr>
          <p:cNvPr id="14340" name="Rectangle 7"/>
          <p:cNvSpPr txBox="1">
            <a:spLocks noGrp="1" noChangeArrowheads="1"/>
          </p:cNvSpPr>
          <p:nvPr/>
        </p:nvSpPr>
        <p:spPr bwMode="auto">
          <a:xfrm>
            <a:off x="3817398" y="10235123"/>
            <a:ext cx="2918910" cy="539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7" tIns="48333" rIns="96667" bIns="48333" anchor="b"/>
          <a:lstStyle>
            <a:lvl1pPr defTabSz="925513">
              <a:defRPr>
                <a:solidFill>
                  <a:schemeClr val="tx1"/>
                </a:solidFill>
                <a:latin typeface="Trebuchet MS" panose="020B0603020202020204" pitchFamily="34" charset="0"/>
              </a:defRPr>
            </a:lvl1pPr>
            <a:lvl2pPr marL="742950" indent="-285750" defTabSz="925513">
              <a:defRPr>
                <a:solidFill>
                  <a:schemeClr val="tx1"/>
                </a:solidFill>
                <a:latin typeface="Trebuchet MS" panose="020B0603020202020204" pitchFamily="34" charset="0"/>
              </a:defRPr>
            </a:lvl2pPr>
            <a:lvl3pPr marL="1143000" indent="-228600" defTabSz="925513">
              <a:defRPr>
                <a:solidFill>
                  <a:schemeClr val="tx1"/>
                </a:solidFill>
                <a:latin typeface="Trebuchet MS" panose="020B0603020202020204" pitchFamily="34" charset="0"/>
              </a:defRPr>
            </a:lvl3pPr>
            <a:lvl4pPr marL="1600200" indent="-228600" defTabSz="925513">
              <a:defRPr>
                <a:solidFill>
                  <a:schemeClr val="tx1"/>
                </a:solidFill>
                <a:latin typeface="Trebuchet MS" panose="020B0603020202020204" pitchFamily="34" charset="0"/>
              </a:defRPr>
            </a:lvl4pPr>
            <a:lvl5pPr marL="2057400" indent="-228600" defTabSz="925513">
              <a:defRPr>
                <a:solidFill>
                  <a:schemeClr val="tx1"/>
                </a:solidFill>
                <a:latin typeface="Trebuchet MS" panose="020B0603020202020204" pitchFamily="34" charset="0"/>
              </a:defRPr>
            </a:lvl5pPr>
            <a:lvl6pPr marL="2514600" indent="-228600" defTabSz="925513"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925513"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925513"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925513" eaLnBrk="0" fontAlgn="base" hangingPunct="0">
              <a:spcBef>
                <a:spcPct val="0"/>
              </a:spcBef>
              <a:spcAft>
                <a:spcPct val="0"/>
              </a:spcAft>
              <a:defRPr>
                <a:solidFill>
                  <a:schemeClr val="tx1"/>
                </a:solidFill>
                <a:latin typeface="Trebuchet MS" panose="020B0603020202020204" pitchFamily="34" charset="0"/>
              </a:defRPr>
            </a:lvl9pPr>
          </a:lstStyle>
          <a:p>
            <a:pPr algn="r" eaLnBrk="1" hangingPunct="1"/>
            <a:fld id="{AC8DFA50-0F0C-4289-98A2-9CAB5C1F0684}" type="slidenum">
              <a:rPr lang="en-GB" altLang="en-US" sz="1300">
                <a:latin typeface="Times New Roman" panose="02020603050405020304" pitchFamily="18" charset="0"/>
              </a:rPr>
              <a:pPr algn="r" eaLnBrk="1" hangingPunct="1"/>
              <a:t>3</a:t>
            </a:fld>
            <a:endParaRPr lang="en-GB" altLang="en-US" sz="1300">
              <a:latin typeface="Times New Roman" panose="02020603050405020304" pitchFamily="18" charset="0"/>
            </a:endParaRPr>
          </a:p>
        </p:txBody>
      </p:sp>
      <p:sp>
        <p:nvSpPr>
          <p:cNvPr id="1434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2" name="Rectangle 3"/>
          <p:cNvSpPr>
            <a:spLocks noGrp="1" noChangeArrowheads="1"/>
          </p:cNvSpPr>
          <p:nvPr>
            <p:ph type="body" idx="1"/>
          </p:nvPr>
        </p:nvSpPr>
        <p:spPr bwMode="auto">
          <a:xfrm>
            <a:off x="898490" y="5118424"/>
            <a:ext cx="4940902" cy="484957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22017142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txBox="1">
            <a:spLocks noGrp="1" noChangeArrowheads="1"/>
          </p:cNvSpPr>
          <p:nvPr/>
        </p:nvSpPr>
        <p:spPr bwMode="auto">
          <a:xfrm>
            <a:off x="3817398" y="0"/>
            <a:ext cx="2918910" cy="539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7" tIns="48333" rIns="96667" bIns="48333"/>
          <a:lstStyle>
            <a:lvl1pPr defTabSz="925513">
              <a:defRPr>
                <a:solidFill>
                  <a:schemeClr val="tx1"/>
                </a:solidFill>
                <a:latin typeface="Trebuchet MS" panose="020B0603020202020204" pitchFamily="34" charset="0"/>
              </a:defRPr>
            </a:lvl1pPr>
            <a:lvl2pPr marL="742950" indent="-285750" defTabSz="925513">
              <a:defRPr>
                <a:solidFill>
                  <a:schemeClr val="tx1"/>
                </a:solidFill>
                <a:latin typeface="Trebuchet MS" panose="020B0603020202020204" pitchFamily="34" charset="0"/>
              </a:defRPr>
            </a:lvl2pPr>
            <a:lvl3pPr marL="1143000" indent="-228600" defTabSz="925513">
              <a:defRPr>
                <a:solidFill>
                  <a:schemeClr val="tx1"/>
                </a:solidFill>
                <a:latin typeface="Trebuchet MS" panose="020B0603020202020204" pitchFamily="34" charset="0"/>
              </a:defRPr>
            </a:lvl3pPr>
            <a:lvl4pPr marL="1600200" indent="-228600" defTabSz="925513">
              <a:defRPr>
                <a:solidFill>
                  <a:schemeClr val="tx1"/>
                </a:solidFill>
                <a:latin typeface="Trebuchet MS" panose="020B0603020202020204" pitchFamily="34" charset="0"/>
              </a:defRPr>
            </a:lvl4pPr>
            <a:lvl5pPr marL="2057400" indent="-228600" defTabSz="925513">
              <a:defRPr>
                <a:solidFill>
                  <a:schemeClr val="tx1"/>
                </a:solidFill>
                <a:latin typeface="Trebuchet MS" panose="020B0603020202020204" pitchFamily="34" charset="0"/>
              </a:defRPr>
            </a:lvl5pPr>
            <a:lvl6pPr marL="2514600" indent="-228600" defTabSz="925513"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925513"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925513"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925513" eaLnBrk="0" fontAlgn="base" hangingPunct="0">
              <a:spcBef>
                <a:spcPct val="0"/>
              </a:spcBef>
              <a:spcAft>
                <a:spcPct val="0"/>
              </a:spcAft>
              <a:defRPr>
                <a:solidFill>
                  <a:schemeClr val="tx1"/>
                </a:solidFill>
                <a:latin typeface="Trebuchet MS" panose="020B0603020202020204" pitchFamily="34" charset="0"/>
              </a:defRPr>
            </a:lvl9pPr>
          </a:lstStyle>
          <a:p>
            <a:pPr algn="r" eaLnBrk="1" hangingPunct="1"/>
            <a:fld id="{3B761509-B1AE-4A54-A913-7E232A786467}" type="datetime1">
              <a:rPr lang="en-GB" altLang="en-US" sz="1300">
                <a:latin typeface="Times New Roman" panose="02020603050405020304" pitchFamily="18" charset="0"/>
              </a:rPr>
              <a:pPr algn="r" eaLnBrk="1" hangingPunct="1"/>
              <a:t>05/02/2025</a:t>
            </a:fld>
            <a:endParaRPr lang="en-GB" altLang="en-US" sz="1300">
              <a:latin typeface="Times New Roman" panose="02020603050405020304" pitchFamily="18" charset="0"/>
            </a:endParaRPr>
          </a:p>
        </p:txBody>
      </p:sp>
      <p:sp>
        <p:nvSpPr>
          <p:cNvPr id="14339" name="Rectangle 6"/>
          <p:cNvSpPr txBox="1">
            <a:spLocks noGrp="1" noChangeArrowheads="1"/>
          </p:cNvSpPr>
          <p:nvPr/>
        </p:nvSpPr>
        <p:spPr bwMode="auto">
          <a:xfrm>
            <a:off x="1" y="10235123"/>
            <a:ext cx="2918910" cy="539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7" tIns="48333" rIns="96667" bIns="48333" anchor="b"/>
          <a:lstStyle>
            <a:lvl1pPr defTabSz="925513">
              <a:defRPr>
                <a:solidFill>
                  <a:schemeClr val="tx1"/>
                </a:solidFill>
                <a:latin typeface="Trebuchet MS" panose="020B0603020202020204" pitchFamily="34" charset="0"/>
              </a:defRPr>
            </a:lvl1pPr>
            <a:lvl2pPr marL="742950" indent="-285750" defTabSz="925513">
              <a:defRPr>
                <a:solidFill>
                  <a:schemeClr val="tx1"/>
                </a:solidFill>
                <a:latin typeface="Trebuchet MS" panose="020B0603020202020204" pitchFamily="34" charset="0"/>
              </a:defRPr>
            </a:lvl2pPr>
            <a:lvl3pPr marL="1143000" indent="-228600" defTabSz="925513">
              <a:defRPr>
                <a:solidFill>
                  <a:schemeClr val="tx1"/>
                </a:solidFill>
                <a:latin typeface="Trebuchet MS" panose="020B0603020202020204" pitchFamily="34" charset="0"/>
              </a:defRPr>
            </a:lvl3pPr>
            <a:lvl4pPr marL="1600200" indent="-228600" defTabSz="925513">
              <a:defRPr>
                <a:solidFill>
                  <a:schemeClr val="tx1"/>
                </a:solidFill>
                <a:latin typeface="Trebuchet MS" panose="020B0603020202020204" pitchFamily="34" charset="0"/>
              </a:defRPr>
            </a:lvl4pPr>
            <a:lvl5pPr marL="2057400" indent="-228600" defTabSz="925513">
              <a:defRPr>
                <a:solidFill>
                  <a:schemeClr val="tx1"/>
                </a:solidFill>
                <a:latin typeface="Trebuchet MS" panose="020B0603020202020204" pitchFamily="34" charset="0"/>
              </a:defRPr>
            </a:lvl5pPr>
            <a:lvl6pPr marL="2514600" indent="-228600" defTabSz="925513"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925513"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925513"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925513"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r>
              <a:rPr lang="en-GB" altLang="en-US" sz="1300">
                <a:latin typeface="Times New Roman" panose="02020603050405020304" pitchFamily="18" charset="0"/>
              </a:rPr>
              <a:t>History V1.0 2010</a:t>
            </a:r>
          </a:p>
        </p:txBody>
      </p:sp>
      <p:sp>
        <p:nvSpPr>
          <p:cNvPr id="14340" name="Rectangle 7"/>
          <p:cNvSpPr txBox="1">
            <a:spLocks noGrp="1" noChangeArrowheads="1"/>
          </p:cNvSpPr>
          <p:nvPr/>
        </p:nvSpPr>
        <p:spPr bwMode="auto">
          <a:xfrm>
            <a:off x="3817398" y="10235123"/>
            <a:ext cx="2918910" cy="539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7" tIns="48333" rIns="96667" bIns="48333" anchor="b"/>
          <a:lstStyle>
            <a:lvl1pPr defTabSz="925513">
              <a:defRPr>
                <a:solidFill>
                  <a:schemeClr val="tx1"/>
                </a:solidFill>
                <a:latin typeface="Trebuchet MS" panose="020B0603020202020204" pitchFamily="34" charset="0"/>
              </a:defRPr>
            </a:lvl1pPr>
            <a:lvl2pPr marL="742950" indent="-285750" defTabSz="925513">
              <a:defRPr>
                <a:solidFill>
                  <a:schemeClr val="tx1"/>
                </a:solidFill>
                <a:latin typeface="Trebuchet MS" panose="020B0603020202020204" pitchFamily="34" charset="0"/>
              </a:defRPr>
            </a:lvl2pPr>
            <a:lvl3pPr marL="1143000" indent="-228600" defTabSz="925513">
              <a:defRPr>
                <a:solidFill>
                  <a:schemeClr val="tx1"/>
                </a:solidFill>
                <a:latin typeface="Trebuchet MS" panose="020B0603020202020204" pitchFamily="34" charset="0"/>
              </a:defRPr>
            </a:lvl3pPr>
            <a:lvl4pPr marL="1600200" indent="-228600" defTabSz="925513">
              <a:defRPr>
                <a:solidFill>
                  <a:schemeClr val="tx1"/>
                </a:solidFill>
                <a:latin typeface="Trebuchet MS" panose="020B0603020202020204" pitchFamily="34" charset="0"/>
              </a:defRPr>
            </a:lvl4pPr>
            <a:lvl5pPr marL="2057400" indent="-228600" defTabSz="925513">
              <a:defRPr>
                <a:solidFill>
                  <a:schemeClr val="tx1"/>
                </a:solidFill>
                <a:latin typeface="Trebuchet MS" panose="020B0603020202020204" pitchFamily="34" charset="0"/>
              </a:defRPr>
            </a:lvl5pPr>
            <a:lvl6pPr marL="2514600" indent="-228600" defTabSz="925513"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925513"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925513"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925513" eaLnBrk="0" fontAlgn="base" hangingPunct="0">
              <a:spcBef>
                <a:spcPct val="0"/>
              </a:spcBef>
              <a:spcAft>
                <a:spcPct val="0"/>
              </a:spcAft>
              <a:defRPr>
                <a:solidFill>
                  <a:schemeClr val="tx1"/>
                </a:solidFill>
                <a:latin typeface="Trebuchet MS" panose="020B0603020202020204" pitchFamily="34" charset="0"/>
              </a:defRPr>
            </a:lvl9pPr>
          </a:lstStyle>
          <a:p>
            <a:pPr algn="r" eaLnBrk="1" hangingPunct="1"/>
            <a:fld id="{AC8DFA50-0F0C-4289-98A2-9CAB5C1F0684}" type="slidenum">
              <a:rPr lang="en-GB" altLang="en-US" sz="1300">
                <a:latin typeface="Times New Roman" panose="02020603050405020304" pitchFamily="18" charset="0"/>
              </a:rPr>
              <a:pPr algn="r" eaLnBrk="1" hangingPunct="1"/>
              <a:t>14</a:t>
            </a:fld>
            <a:endParaRPr lang="en-GB" altLang="en-US" sz="1300">
              <a:latin typeface="Times New Roman" panose="02020603050405020304" pitchFamily="18" charset="0"/>
            </a:endParaRPr>
          </a:p>
        </p:txBody>
      </p:sp>
      <p:sp>
        <p:nvSpPr>
          <p:cNvPr id="1434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2" name="Rectangle 3"/>
          <p:cNvSpPr>
            <a:spLocks noGrp="1" noChangeArrowheads="1"/>
          </p:cNvSpPr>
          <p:nvPr>
            <p:ph type="body" idx="1"/>
          </p:nvPr>
        </p:nvSpPr>
        <p:spPr bwMode="auto">
          <a:xfrm>
            <a:off x="898490" y="5118424"/>
            <a:ext cx="4940902" cy="484957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2173273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txBox="1">
            <a:spLocks noGrp="1" noChangeArrowheads="1"/>
          </p:cNvSpPr>
          <p:nvPr/>
        </p:nvSpPr>
        <p:spPr bwMode="auto">
          <a:xfrm>
            <a:off x="3817398" y="0"/>
            <a:ext cx="2918910" cy="539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7" tIns="48333" rIns="96667" bIns="48333"/>
          <a:lstStyle>
            <a:lvl1pPr defTabSz="925513">
              <a:defRPr>
                <a:solidFill>
                  <a:schemeClr val="tx1"/>
                </a:solidFill>
                <a:latin typeface="Trebuchet MS" panose="020B0603020202020204" pitchFamily="34" charset="0"/>
              </a:defRPr>
            </a:lvl1pPr>
            <a:lvl2pPr marL="742950" indent="-285750" defTabSz="925513">
              <a:defRPr>
                <a:solidFill>
                  <a:schemeClr val="tx1"/>
                </a:solidFill>
                <a:latin typeface="Trebuchet MS" panose="020B0603020202020204" pitchFamily="34" charset="0"/>
              </a:defRPr>
            </a:lvl2pPr>
            <a:lvl3pPr marL="1143000" indent="-228600" defTabSz="925513">
              <a:defRPr>
                <a:solidFill>
                  <a:schemeClr val="tx1"/>
                </a:solidFill>
                <a:latin typeface="Trebuchet MS" panose="020B0603020202020204" pitchFamily="34" charset="0"/>
              </a:defRPr>
            </a:lvl3pPr>
            <a:lvl4pPr marL="1600200" indent="-228600" defTabSz="925513">
              <a:defRPr>
                <a:solidFill>
                  <a:schemeClr val="tx1"/>
                </a:solidFill>
                <a:latin typeface="Trebuchet MS" panose="020B0603020202020204" pitchFamily="34" charset="0"/>
              </a:defRPr>
            </a:lvl4pPr>
            <a:lvl5pPr marL="2057400" indent="-228600" defTabSz="925513">
              <a:defRPr>
                <a:solidFill>
                  <a:schemeClr val="tx1"/>
                </a:solidFill>
                <a:latin typeface="Trebuchet MS" panose="020B0603020202020204" pitchFamily="34" charset="0"/>
              </a:defRPr>
            </a:lvl5pPr>
            <a:lvl6pPr marL="2514600" indent="-228600" defTabSz="925513"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925513"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925513"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925513" eaLnBrk="0" fontAlgn="base" hangingPunct="0">
              <a:spcBef>
                <a:spcPct val="0"/>
              </a:spcBef>
              <a:spcAft>
                <a:spcPct val="0"/>
              </a:spcAft>
              <a:defRPr>
                <a:solidFill>
                  <a:schemeClr val="tx1"/>
                </a:solidFill>
                <a:latin typeface="Trebuchet MS" panose="020B0603020202020204" pitchFamily="34" charset="0"/>
              </a:defRPr>
            </a:lvl9pPr>
          </a:lstStyle>
          <a:p>
            <a:pPr algn="r" eaLnBrk="1" hangingPunct="1"/>
            <a:fld id="{3B761509-B1AE-4A54-A913-7E232A786467}" type="datetime1">
              <a:rPr lang="en-GB" altLang="en-US" sz="1300">
                <a:latin typeface="Times New Roman" panose="02020603050405020304" pitchFamily="18" charset="0"/>
              </a:rPr>
              <a:pPr algn="r" eaLnBrk="1" hangingPunct="1"/>
              <a:t>05/02/2025</a:t>
            </a:fld>
            <a:endParaRPr lang="en-GB" altLang="en-US" sz="1300">
              <a:latin typeface="Times New Roman" panose="02020603050405020304" pitchFamily="18" charset="0"/>
            </a:endParaRPr>
          </a:p>
        </p:txBody>
      </p:sp>
      <p:sp>
        <p:nvSpPr>
          <p:cNvPr id="14339" name="Rectangle 6"/>
          <p:cNvSpPr txBox="1">
            <a:spLocks noGrp="1" noChangeArrowheads="1"/>
          </p:cNvSpPr>
          <p:nvPr/>
        </p:nvSpPr>
        <p:spPr bwMode="auto">
          <a:xfrm>
            <a:off x="1" y="10235123"/>
            <a:ext cx="2918910" cy="539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7" tIns="48333" rIns="96667" bIns="48333" anchor="b"/>
          <a:lstStyle>
            <a:lvl1pPr defTabSz="925513">
              <a:defRPr>
                <a:solidFill>
                  <a:schemeClr val="tx1"/>
                </a:solidFill>
                <a:latin typeface="Trebuchet MS" panose="020B0603020202020204" pitchFamily="34" charset="0"/>
              </a:defRPr>
            </a:lvl1pPr>
            <a:lvl2pPr marL="742950" indent="-285750" defTabSz="925513">
              <a:defRPr>
                <a:solidFill>
                  <a:schemeClr val="tx1"/>
                </a:solidFill>
                <a:latin typeface="Trebuchet MS" panose="020B0603020202020204" pitchFamily="34" charset="0"/>
              </a:defRPr>
            </a:lvl2pPr>
            <a:lvl3pPr marL="1143000" indent="-228600" defTabSz="925513">
              <a:defRPr>
                <a:solidFill>
                  <a:schemeClr val="tx1"/>
                </a:solidFill>
                <a:latin typeface="Trebuchet MS" panose="020B0603020202020204" pitchFamily="34" charset="0"/>
              </a:defRPr>
            </a:lvl3pPr>
            <a:lvl4pPr marL="1600200" indent="-228600" defTabSz="925513">
              <a:defRPr>
                <a:solidFill>
                  <a:schemeClr val="tx1"/>
                </a:solidFill>
                <a:latin typeface="Trebuchet MS" panose="020B0603020202020204" pitchFamily="34" charset="0"/>
              </a:defRPr>
            </a:lvl4pPr>
            <a:lvl5pPr marL="2057400" indent="-228600" defTabSz="925513">
              <a:defRPr>
                <a:solidFill>
                  <a:schemeClr val="tx1"/>
                </a:solidFill>
                <a:latin typeface="Trebuchet MS" panose="020B0603020202020204" pitchFamily="34" charset="0"/>
              </a:defRPr>
            </a:lvl5pPr>
            <a:lvl6pPr marL="2514600" indent="-228600" defTabSz="925513"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925513"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925513"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925513"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r>
              <a:rPr lang="en-GB" altLang="en-US" sz="1300">
                <a:latin typeface="Times New Roman" panose="02020603050405020304" pitchFamily="18" charset="0"/>
              </a:rPr>
              <a:t>History V1.0 2010</a:t>
            </a:r>
          </a:p>
        </p:txBody>
      </p:sp>
      <p:sp>
        <p:nvSpPr>
          <p:cNvPr id="14340" name="Rectangle 7"/>
          <p:cNvSpPr txBox="1">
            <a:spLocks noGrp="1" noChangeArrowheads="1"/>
          </p:cNvSpPr>
          <p:nvPr/>
        </p:nvSpPr>
        <p:spPr bwMode="auto">
          <a:xfrm>
            <a:off x="3817398" y="10235123"/>
            <a:ext cx="2918910" cy="539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7" tIns="48333" rIns="96667" bIns="48333" anchor="b"/>
          <a:lstStyle>
            <a:lvl1pPr defTabSz="925513">
              <a:defRPr>
                <a:solidFill>
                  <a:schemeClr val="tx1"/>
                </a:solidFill>
                <a:latin typeface="Trebuchet MS" panose="020B0603020202020204" pitchFamily="34" charset="0"/>
              </a:defRPr>
            </a:lvl1pPr>
            <a:lvl2pPr marL="742950" indent="-285750" defTabSz="925513">
              <a:defRPr>
                <a:solidFill>
                  <a:schemeClr val="tx1"/>
                </a:solidFill>
                <a:latin typeface="Trebuchet MS" panose="020B0603020202020204" pitchFamily="34" charset="0"/>
              </a:defRPr>
            </a:lvl2pPr>
            <a:lvl3pPr marL="1143000" indent="-228600" defTabSz="925513">
              <a:defRPr>
                <a:solidFill>
                  <a:schemeClr val="tx1"/>
                </a:solidFill>
                <a:latin typeface="Trebuchet MS" panose="020B0603020202020204" pitchFamily="34" charset="0"/>
              </a:defRPr>
            </a:lvl3pPr>
            <a:lvl4pPr marL="1600200" indent="-228600" defTabSz="925513">
              <a:defRPr>
                <a:solidFill>
                  <a:schemeClr val="tx1"/>
                </a:solidFill>
                <a:latin typeface="Trebuchet MS" panose="020B0603020202020204" pitchFamily="34" charset="0"/>
              </a:defRPr>
            </a:lvl4pPr>
            <a:lvl5pPr marL="2057400" indent="-228600" defTabSz="925513">
              <a:defRPr>
                <a:solidFill>
                  <a:schemeClr val="tx1"/>
                </a:solidFill>
                <a:latin typeface="Trebuchet MS" panose="020B0603020202020204" pitchFamily="34" charset="0"/>
              </a:defRPr>
            </a:lvl5pPr>
            <a:lvl6pPr marL="2514600" indent="-228600" defTabSz="925513"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925513"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925513"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925513" eaLnBrk="0" fontAlgn="base" hangingPunct="0">
              <a:spcBef>
                <a:spcPct val="0"/>
              </a:spcBef>
              <a:spcAft>
                <a:spcPct val="0"/>
              </a:spcAft>
              <a:defRPr>
                <a:solidFill>
                  <a:schemeClr val="tx1"/>
                </a:solidFill>
                <a:latin typeface="Trebuchet MS" panose="020B0603020202020204" pitchFamily="34" charset="0"/>
              </a:defRPr>
            </a:lvl9pPr>
          </a:lstStyle>
          <a:p>
            <a:pPr algn="r" eaLnBrk="1" hangingPunct="1"/>
            <a:fld id="{AC8DFA50-0F0C-4289-98A2-9CAB5C1F0684}" type="slidenum">
              <a:rPr lang="en-GB" altLang="en-US" sz="1300">
                <a:latin typeface="Times New Roman" panose="02020603050405020304" pitchFamily="18" charset="0"/>
              </a:rPr>
              <a:pPr algn="r" eaLnBrk="1" hangingPunct="1"/>
              <a:t>15</a:t>
            </a:fld>
            <a:endParaRPr lang="en-GB" altLang="en-US" sz="1300">
              <a:latin typeface="Times New Roman" panose="02020603050405020304" pitchFamily="18" charset="0"/>
            </a:endParaRPr>
          </a:p>
        </p:txBody>
      </p:sp>
      <p:sp>
        <p:nvSpPr>
          <p:cNvPr id="1434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2" name="Rectangle 3"/>
          <p:cNvSpPr>
            <a:spLocks noGrp="1" noChangeArrowheads="1"/>
          </p:cNvSpPr>
          <p:nvPr>
            <p:ph type="body" idx="1"/>
          </p:nvPr>
        </p:nvSpPr>
        <p:spPr bwMode="auto">
          <a:xfrm>
            <a:off x="898490" y="5118424"/>
            <a:ext cx="4940902" cy="484957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2517501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txBox="1">
            <a:spLocks noGrp="1" noChangeArrowheads="1"/>
          </p:cNvSpPr>
          <p:nvPr/>
        </p:nvSpPr>
        <p:spPr bwMode="auto">
          <a:xfrm>
            <a:off x="3817398" y="0"/>
            <a:ext cx="2918910" cy="539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7" tIns="48333" rIns="96667" bIns="48333"/>
          <a:lstStyle>
            <a:lvl1pPr defTabSz="925513">
              <a:defRPr>
                <a:solidFill>
                  <a:schemeClr val="tx1"/>
                </a:solidFill>
                <a:latin typeface="Trebuchet MS" panose="020B0603020202020204" pitchFamily="34" charset="0"/>
              </a:defRPr>
            </a:lvl1pPr>
            <a:lvl2pPr marL="742950" indent="-285750" defTabSz="925513">
              <a:defRPr>
                <a:solidFill>
                  <a:schemeClr val="tx1"/>
                </a:solidFill>
                <a:latin typeface="Trebuchet MS" panose="020B0603020202020204" pitchFamily="34" charset="0"/>
              </a:defRPr>
            </a:lvl2pPr>
            <a:lvl3pPr marL="1143000" indent="-228600" defTabSz="925513">
              <a:defRPr>
                <a:solidFill>
                  <a:schemeClr val="tx1"/>
                </a:solidFill>
                <a:latin typeface="Trebuchet MS" panose="020B0603020202020204" pitchFamily="34" charset="0"/>
              </a:defRPr>
            </a:lvl3pPr>
            <a:lvl4pPr marL="1600200" indent="-228600" defTabSz="925513">
              <a:defRPr>
                <a:solidFill>
                  <a:schemeClr val="tx1"/>
                </a:solidFill>
                <a:latin typeface="Trebuchet MS" panose="020B0603020202020204" pitchFamily="34" charset="0"/>
              </a:defRPr>
            </a:lvl4pPr>
            <a:lvl5pPr marL="2057400" indent="-228600" defTabSz="925513">
              <a:defRPr>
                <a:solidFill>
                  <a:schemeClr val="tx1"/>
                </a:solidFill>
                <a:latin typeface="Trebuchet MS" panose="020B0603020202020204" pitchFamily="34" charset="0"/>
              </a:defRPr>
            </a:lvl5pPr>
            <a:lvl6pPr marL="2514600" indent="-228600" defTabSz="925513"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925513"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925513"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925513" eaLnBrk="0" fontAlgn="base" hangingPunct="0">
              <a:spcBef>
                <a:spcPct val="0"/>
              </a:spcBef>
              <a:spcAft>
                <a:spcPct val="0"/>
              </a:spcAft>
              <a:defRPr>
                <a:solidFill>
                  <a:schemeClr val="tx1"/>
                </a:solidFill>
                <a:latin typeface="Trebuchet MS" panose="020B0603020202020204" pitchFamily="34" charset="0"/>
              </a:defRPr>
            </a:lvl9pPr>
          </a:lstStyle>
          <a:p>
            <a:pPr algn="r" eaLnBrk="1" hangingPunct="1"/>
            <a:fld id="{3B761509-B1AE-4A54-A913-7E232A786467}" type="datetime1">
              <a:rPr lang="en-GB" altLang="en-US" sz="1300">
                <a:latin typeface="Times New Roman" panose="02020603050405020304" pitchFamily="18" charset="0"/>
              </a:rPr>
              <a:pPr algn="r" eaLnBrk="1" hangingPunct="1"/>
              <a:t>05/02/2025</a:t>
            </a:fld>
            <a:endParaRPr lang="en-GB" altLang="en-US" sz="1300">
              <a:latin typeface="Times New Roman" panose="02020603050405020304" pitchFamily="18" charset="0"/>
            </a:endParaRPr>
          </a:p>
        </p:txBody>
      </p:sp>
      <p:sp>
        <p:nvSpPr>
          <p:cNvPr id="14339" name="Rectangle 6"/>
          <p:cNvSpPr txBox="1">
            <a:spLocks noGrp="1" noChangeArrowheads="1"/>
          </p:cNvSpPr>
          <p:nvPr/>
        </p:nvSpPr>
        <p:spPr bwMode="auto">
          <a:xfrm>
            <a:off x="1" y="10235123"/>
            <a:ext cx="2918910" cy="539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7" tIns="48333" rIns="96667" bIns="48333" anchor="b"/>
          <a:lstStyle>
            <a:lvl1pPr defTabSz="925513">
              <a:defRPr>
                <a:solidFill>
                  <a:schemeClr val="tx1"/>
                </a:solidFill>
                <a:latin typeface="Trebuchet MS" panose="020B0603020202020204" pitchFamily="34" charset="0"/>
              </a:defRPr>
            </a:lvl1pPr>
            <a:lvl2pPr marL="742950" indent="-285750" defTabSz="925513">
              <a:defRPr>
                <a:solidFill>
                  <a:schemeClr val="tx1"/>
                </a:solidFill>
                <a:latin typeface="Trebuchet MS" panose="020B0603020202020204" pitchFamily="34" charset="0"/>
              </a:defRPr>
            </a:lvl2pPr>
            <a:lvl3pPr marL="1143000" indent="-228600" defTabSz="925513">
              <a:defRPr>
                <a:solidFill>
                  <a:schemeClr val="tx1"/>
                </a:solidFill>
                <a:latin typeface="Trebuchet MS" panose="020B0603020202020204" pitchFamily="34" charset="0"/>
              </a:defRPr>
            </a:lvl3pPr>
            <a:lvl4pPr marL="1600200" indent="-228600" defTabSz="925513">
              <a:defRPr>
                <a:solidFill>
                  <a:schemeClr val="tx1"/>
                </a:solidFill>
                <a:latin typeface="Trebuchet MS" panose="020B0603020202020204" pitchFamily="34" charset="0"/>
              </a:defRPr>
            </a:lvl4pPr>
            <a:lvl5pPr marL="2057400" indent="-228600" defTabSz="925513">
              <a:defRPr>
                <a:solidFill>
                  <a:schemeClr val="tx1"/>
                </a:solidFill>
                <a:latin typeface="Trebuchet MS" panose="020B0603020202020204" pitchFamily="34" charset="0"/>
              </a:defRPr>
            </a:lvl5pPr>
            <a:lvl6pPr marL="2514600" indent="-228600" defTabSz="925513"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925513"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925513"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925513"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r>
              <a:rPr lang="en-GB" altLang="en-US" sz="1300">
                <a:latin typeface="Times New Roman" panose="02020603050405020304" pitchFamily="18" charset="0"/>
              </a:rPr>
              <a:t>History V1.0 2010</a:t>
            </a:r>
          </a:p>
        </p:txBody>
      </p:sp>
      <p:sp>
        <p:nvSpPr>
          <p:cNvPr id="14340" name="Rectangle 7"/>
          <p:cNvSpPr txBox="1">
            <a:spLocks noGrp="1" noChangeArrowheads="1"/>
          </p:cNvSpPr>
          <p:nvPr/>
        </p:nvSpPr>
        <p:spPr bwMode="auto">
          <a:xfrm>
            <a:off x="3817398" y="10235123"/>
            <a:ext cx="2918910" cy="539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7" tIns="48333" rIns="96667" bIns="48333" anchor="b"/>
          <a:lstStyle>
            <a:lvl1pPr defTabSz="925513">
              <a:defRPr>
                <a:solidFill>
                  <a:schemeClr val="tx1"/>
                </a:solidFill>
                <a:latin typeface="Trebuchet MS" panose="020B0603020202020204" pitchFamily="34" charset="0"/>
              </a:defRPr>
            </a:lvl1pPr>
            <a:lvl2pPr marL="742950" indent="-285750" defTabSz="925513">
              <a:defRPr>
                <a:solidFill>
                  <a:schemeClr val="tx1"/>
                </a:solidFill>
                <a:latin typeface="Trebuchet MS" panose="020B0603020202020204" pitchFamily="34" charset="0"/>
              </a:defRPr>
            </a:lvl2pPr>
            <a:lvl3pPr marL="1143000" indent="-228600" defTabSz="925513">
              <a:defRPr>
                <a:solidFill>
                  <a:schemeClr val="tx1"/>
                </a:solidFill>
                <a:latin typeface="Trebuchet MS" panose="020B0603020202020204" pitchFamily="34" charset="0"/>
              </a:defRPr>
            </a:lvl3pPr>
            <a:lvl4pPr marL="1600200" indent="-228600" defTabSz="925513">
              <a:defRPr>
                <a:solidFill>
                  <a:schemeClr val="tx1"/>
                </a:solidFill>
                <a:latin typeface="Trebuchet MS" panose="020B0603020202020204" pitchFamily="34" charset="0"/>
              </a:defRPr>
            </a:lvl4pPr>
            <a:lvl5pPr marL="2057400" indent="-228600" defTabSz="925513">
              <a:defRPr>
                <a:solidFill>
                  <a:schemeClr val="tx1"/>
                </a:solidFill>
                <a:latin typeface="Trebuchet MS" panose="020B0603020202020204" pitchFamily="34" charset="0"/>
              </a:defRPr>
            </a:lvl5pPr>
            <a:lvl6pPr marL="2514600" indent="-228600" defTabSz="925513"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925513"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925513"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925513" eaLnBrk="0" fontAlgn="base" hangingPunct="0">
              <a:spcBef>
                <a:spcPct val="0"/>
              </a:spcBef>
              <a:spcAft>
                <a:spcPct val="0"/>
              </a:spcAft>
              <a:defRPr>
                <a:solidFill>
                  <a:schemeClr val="tx1"/>
                </a:solidFill>
                <a:latin typeface="Trebuchet MS" panose="020B0603020202020204" pitchFamily="34" charset="0"/>
              </a:defRPr>
            </a:lvl9pPr>
          </a:lstStyle>
          <a:p>
            <a:pPr algn="r" eaLnBrk="1" hangingPunct="1"/>
            <a:fld id="{AC8DFA50-0F0C-4289-98A2-9CAB5C1F0684}" type="slidenum">
              <a:rPr lang="en-GB" altLang="en-US" sz="1300">
                <a:latin typeface="Times New Roman" panose="02020603050405020304" pitchFamily="18" charset="0"/>
              </a:rPr>
              <a:pPr algn="r" eaLnBrk="1" hangingPunct="1"/>
              <a:t>4</a:t>
            </a:fld>
            <a:endParaRPr lang="en-GB" altLang="en-US" sz="1300">
              <a:latin typeface="Times New Roman" panose="02020603050405020304" pitchFamily="18" charset="0"/>
            </a:endParaRPr>
          </a:p>
        </p:txBody>
      </p:sp>
      <p:sp>
        <p:nvSpPr>
          <p:cNvPr id="1434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2" name="Rectangle 3"/>
          <p:cNvSpPr>
            <a:spLocks noGrp="1" noChangeArrowheads="1"/>
          </p:cNvSpPr>
          <p:nvPr>
            <p:ph type="body" idx="1"/>
          </p:nvPr>
        </p:nvSpPr>
        <p:spPr bwMode="auto">
          <a:xfrm>
            <a:off x="898490" y="5118424"/>
            <a:ext cx="4940902" cy="484957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887503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txBox="1">
            <a:spLocks noGrp="1" noChangeArrowheads="1"/>
          </p:cNvSpPr>
          <p:nvPr/>
        </p:nvSpPr>
        <p:spPr bwMode="auto">
          <a:xfrm>
            <a:off x="3817398" y="0"/>
            <a:ext cx="2918910" cy="539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7" tIns="48333" rIns="96667" bIns="48333"/>
          <a:lstStyle>
            <a:lvl1pPr defTabSz="925513">
              <a:defRPr>
                <a:solidFill>
                  <a:schemeClr val="tx1"/>
                </a:solidFill>
                <a:latin typeface="Trebuchet MS" panose="020B0603020202020204" pitchFamily="34" charset="0"/>
              </a:defRPr>
            </a:lvl1pPr>
            <a:lvl2pPr marL="742950" indent="-285750" defTabSz="925513">
              <a:defRPr>
                <a:solidFill>
                  <a:schemeClr val="tx1"/>
                </a:solidFill>
                <a:latin typeface="Trebuchet MS" panose="020B0603020202020204" pitchFamily="34" charset="0"/>
              </a:defRPr>
            </a:lvl2pPr>
            <a:lvl3pPr marL="1143000" indent="-228600" defTabSz="925513">
              <a:defRPr>
                <a:solidFill>
                  <a:schemeClr val="tx1"/>
                </a:solidFill>
                <a:latin typeface="Trebuchet MS" panose="020B0603020202020204" pitchFamily="34" charset="0"/>
              </a:defRPr>
            </a:lvl3pPr>
            <a:lvl4pPr marL="1600200" indent="-228600" defTabSz="925513">
              <a:defRPr>
                <a:solidFill>
                  <a:schemeClr val="tx1"/>
                </a:solidFill>
                <a:latin typeface="Trebuchet MS" panose="020B0603020202020204" pitchFamily="34" charset="0"/>
              </a:defRPr>
            </a:lvl4pPr>
            <a:lvl5pPr marL="2057400" indent="-228600" defTabSz="925513">
              <a:defRPr>
                <a:solidFill>
                  <a:schemeClr val="tx1"/>
                </a:solidFill>
                <a:latin typeface="Trebuchet MS" panose="020B0603020202020204" pitchFamily="34" charset="0"/>
              </a:defRPr>
            </a:lvl5pPr>
            <a:lvl6pPr marL="2514600" indent="-228600" defTabSz="925513"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925513"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925513"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925513" eaLnBrk="0" fontAlgn="base" hangingPunct="0">
              <a:spcBef>
                <a:spcPct val="0"/>
              </a:spcBef>
              <a:spcAft>
                <a:spcPct val="0"/>
              </a:spcAft>
              <a:defRPr>
                <a:solidFill>
                  <a:schemeClr val="tx1"/>
                </a:solidFill>
                <a:latin typeface="Trebuchet MS" panose="020B0603020202020204" pitchFamily="34" charset="0"/>
              </a:defRPr>
            </a:lvl9pPr>
          </a:lstStyle>
          <a:p>
            <a:pPr algn="r" eaLnBrk="1" hangingPunct="1"/>
            <a:fld id="{3B761509-B1AE-4A54-A913-7E232A786467}" type="datetime1">
              <a:rPr lang="en-GB" altLang="en-US" sz="1300">
                <a:latin typeface="Times New Roman" panose="02020603050405020304" pitchFamily="18" charset="0"/>
              </a:rPr>
              <a:pPr algn="r" eaLnBrk="1" hangingPunct="1"/>
              <a:t>05/02/2025</a:t>
            </a:fld>
            <a:endParaRPr lang="en-GB" altLang="en-US" sz="1300">
              <a:latin typeface="Times New Roman" panose="02020603050405020304" pitchFamily="18" charset="0"/>
            </a:endParaRPr>
          </a:p>
        </p:txBody>
      </p:sp>
      <p:sp>
        <p:nvSpPr>
          <p:cNvPr id="14339" name="Rectangle 6"/>
          <p:cNvSpPr txBox="1">
            <a:spLocks noGrp="1" noChangeArrowheads="1"/>
          </p:cNvSpPr>
          <p:nvPr/>
        </p:nvSpPr>
        <p:spPr bwMode="auto">
          <a:xfrm>
            <a:off x="1" y="10235123"/>
            <a:ext cx="2918910" cy="539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7" tIns="48333" rIns="96667" bIns="48333" anchor="b"/>
          <a:lstStyle>
            <a:lvl1pPr defTabSz="925513">
              <a:defRPr>
                <a:solidFill>
                  <a:schemeClr val="tx1"/>
                </a:solidFill>
                <a:latin typeface="Trebuchet MS" panose="020B0603020202020204" pitchFamily="34" charset="0"/>
              </a:defRPr>
            </a:lvl1pPr>
            <a:lvl2pPr marL="742950" indent="-285750" defTabSz="925513">
              <a:defRPr>
                <a:solidFill>
                  <a:schemeClr val="tx1"/>
                </a:solidFill>
                <a:latin typeface="Trebuchet MS" panose="020B0603020202020204" pitchFamily="34" charset="0"/>
              </a:defRPr>
            </a:lvl2pPr>
            <a:lvl3pPr marL="1143000" indent="-228600" defTabSz="925513">
              <a:defRPr>
                <a:solidFill>
                  <a:schemeClr val="tx1"/>
                </a:solidFill>
                <a:latin typeface="Trebuchet MS" panose="020B0603020202020204" pitchFamily="34" charset="0"/>
              </a:defRPr>
            </a:lvl3pPr>
            <a:lvl4pPr marL="1600200" indent="-228600" defTabSz="925513">
              <a:defRPr>
                <a:solidFill>
                  <a:schemeClr val="tx1"/>
                </a:solidFill>
                <a:latin typeface="Trebuchet MS" panose="020B0603020202020204" pitchFamily="34" charset="0"/>
              </a:defRPr>
            </a:lvl4pPr>
            <a:lvl5pPr marL="2057400" indent="-228600" defTabSz="925513">
              <a:defRPr>
                <a:solidFill>
                  <a:schemeClr val="tx1"/>
                </a:solidFill>
                <a:latin typeface="Trebuchet MS" panose="020B0603020202020204" pitchFamily="34" charset="0"/>
              </a:defRPr>
            </a:lvl5pPr>
            <a:lvl6pPr marL="2514600" indent="-228600" defTabSz="925513"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925513"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925513"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925513"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r>
              <a:rPr lang="en-GB" altLang="en-US" sz="1300">
                <a:latin typeface="Times New Roman" panose="02020603050405020304" pitchFamily="18" charset="0"/>
              </a:rPr>
              <a:t>History V1.0 2010</a:t>
            </a:r>
          </a:p>
        </p:txBody>
      </p:sp>
      <p:sp>
        <p:nvSpPr>
          <p:cNvPr id="14340" name="Rectangle 7"/>
          <p:cNvSpPr txBox="1">
            <a:spLocks noGrp="1" noChangeArrowheads="1"/>
          </p:cNvSpPr>
          <p:nvPr/>
        </p:nvSpPr>
        <p:spPr bwMode="auto">
          <a:xfrm>
            <a:off x="3817398" y="10235123"/>
            <a:ext cx="2918910" cy="539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7" tIns="48333" rIns="96667" bIns="48333" anchor="b"/>
          <a:lstStyle>
            <a:lvl1pPr defTabSz="925513">
              <a:defRPr>
                <a:solidFill>
                  <a:schemeClr val="tx1"/>
                </a:solidFill>
                <a:latin typeface="Trebuchet MS" panose="020B0603020202020204" pitchFamily="34" charset="0"/>
              </a:defRPr>
            </a:lvl1pPr>
            <a:lvl2pPr marL="742950" indent="-285750" defTabSz="925513">
              <a:defRPr>
                <a:solidFill>
                  <a:schemeClr val="tx1"/>
                </a:solidFill>
                <a:latin typeface="Trebuchet MS" panose="020B0603020202020204" pitchFamily="34" charset="0"/>
              </a:defRPr>
            </a:lvl2pPr>
            <a:lvl3pPr marL="1143000" indent="-228600" defTabSz="925513">
              <a:defRPr>
                <a:solidFill>
                  <a:schemeClr val="tx1"/>
                </a:solidFill>
                <a:latin typeface="Trebuchet MS" panose="020B0603020202020204" pitchFamily="34" charset="0"/>
              </a:defRPr>
            </a:lvl3pPr>
            <a:lvl4pPr marL="1600200" indent="-228600" defTabSz="925513">
              <a:defRPr>
                <a:solidFill>
                  <a:schemeClr val="tx1"/>
                </a:solidFill>
                <a:latin typeface="Trebuchet MS" panose="020B0603020202020204" pitchFamily="34" charset="0"/>
              </a:defRPr>
            </a:lvl4pPr>
            <a:lvl5pPr marL="2057400" indent="-228600" defTabSz="925513">
              <a:defRPr>
                <a:solidFill>
                  <a:schemeClr val="tx1"/>
                </a:solidFill>
                <a:latin typeface="Trebuchet MS" panose="020B0603020202020204" pitchFamily="34" charset="0"/>
              </a:defRPr>
            </a:lvl5pPr>
            <a:lvl6pPr marL="2514600" indent="-228600" defTabSz="925513"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925513"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925513"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925513" eaLnBrk="0" fontAlgn="base" hangingPunct="0">
              <a:spcBef>
                <a:spcPct val="0"/>
              </a:spcBef>
              <a:spcAft>
                <a:spcPct val="0"/>
              </a:spcAft>
              <a:defRPr>
                <a:solidFill>
                  <a:schemeClr val="tx1"/>
                </a:solidFill>
                <a:latin typeface="Trebuchet MS" panose="020B0603020202020204" pitchFamily="34" charset="0"/>
              </a:defRPr>
            </a:lvl9pPr>
          </a:lstStyle>
          <a:p>
            <a:pPr algn="r" eaLnBrk="1" hangingPunct="1"/>
            <a:fld id="{AC8DFA50-0F0C-4289-98A2-9CAB5C1F0684}" type="slidenum">
              <a:rPr lang="en-GB" altLang="en-US" sz="1300">
                <a:latin typeface="Times New Roman" panose="02020603050405020304" pitchFamily="18" charset="0"/>
              </a:rPr>
              <a:pPr algn="r" eaLnBrk="1" hangingPunct="1"/>
              <a:t>5</a:t>
            </a:fld>
            <a:endParaRPr lang="en-GB" altLang="en-US" sz="1300">
              <a:latin typeface="Times New Roman" panose="02020603050405020304" pitchFamily="18" charset="0"/>
            </a:endParaRPr>
          </a:p>
        </p:txBody>
      </p:sp>
      <p:sp>
        <p:nvSpPr>
          <p:cNvPr id="1434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2" name="Rectangle 3"/>
          <p:cNvSpPr>
            <a:spLocks noGrp="1" noChangeArrowheads="1"/>
          </p:cNvSpPr>
          <p:nvPr>
            <p:ph type="body" idx="1"/>
          </p:nvPr>
        </p:nvSpPr>
        <p:spPr bwMode="auto">
          <a:xfrm>
            <a:off x="898490" y="5118424"/>
            <a:ext cx="4940902" cy="484957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32244635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txBox="1">
            <a:spLocks noGrp="1" noChangeArrowheads="1"/>
          </p:cNvSpPr>
          <p:nvPr/>
        </p:nvSpPr>
        <p:spPr bwMode="auto">
          <a:xfrm>
            <a:off x="3817398" y="0"/>
            <a:ext cx="2918910" cy="539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7" tIns="48333" rIns="96667" bIns="48333"/>
          <a:lstStyle>
            <a:lvl1pPr defTabSz="925513">
              <a:defRPr>
                <a:solidFill>
                  <a:schemeClr val="tx1"/>
                </a:solidFill>
                <a:latin typeface="Trebuchet MS" panose="020B0603020202020204" pitchFamily="34" charset="0"/>
              </a:defRPr>
            </a:lvl1pPr>
            <a:lvl2pPr marL="742950" indent="-285750" defTabSz="925513">
              <a:defRPr>
                <a:solidFill>
                  <a:schemeClr val="tx1"/>
                </a:solidFill>
                <a:latin typeface="Trebuchet MS" panose="020B0603020202020204" pitchFamily="34" charset="0"/>
              </a:defRPr>
            </a:lvl2pPr>
            <a:lvl3pPr marL="1143000" indent="-228600" defTabSz="925513">
              <a:defRPr>
                <a:solidFill>
                  <a:schemeClr val="tx1"/>
                </a:solidFill>
                <a:latin typeface="Trebuchet MS" panose="020B0603020202020204" pitchFamily="34" charset="0"/>
              </a:defRPr>
            </a:lvl3pPr>
            <a:lvl4pPr marL="1600200" indent="-228600" defTabSz="925513">
              <a:defRPr>
                <a:solidFill>
                  <a:schemeClr val="tx1"/>
                </a:solidFill>
                <a:latin typeface="Trebuchet MS" panose="020B0603020202020204" pitchFamily="34" charset="0"/>
              </a:defRPr>
            </a:lvl4pPr>
            <a:lvl5pPr marL="2057400" indent="-228600" defTabSz="925513">
              <a:defRPr>
                <a:solidFill>
                  <a:schemeClr val="tx1"/>
                </a:solidFill>
                <a:latin typeface="Trebuchet MS" panose="020B0603020202020204" pitchFamily="34" charset="0"/>
              </a:defRPr>
            </a:lvl5pPr>
            <a:lvl6pPr marL="2514600" indent="-228600" defTabSz="925513"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925513"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925513"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925513" eaLnBrk="0" fontAlgn="base" hangingPunct="0">
              <a:spcBef>
                <a:spcPct val="0"/>
              </a:spcBef>
              <a:spcAft>
                <a:spcPct val="0"/>
              </a:spcAft>
              <a:defRPr>
                <a:solidFill>
                  <a:schemeClr val="tx1"/>
                </a:solidFill>
                <a:latin typeface="Trebuchet MS" panose="020B0603020202020204" pitchFamily="34" charset="0"/>
              </a:defRPr>
            </a:lvl9pPr>
          </a:lstStyle>
          <a:p>
            <a:pPr algn="r" eaLnBrk="1" hangingPunct="1"/>
            <a:fld id="{3B761509-B1AE-4A54-A913-7E232A786467}" type="datetime1">
              <a:rPr lang="en-GB" altLang="en-US" sz="1300">
                <a:latin typeface="Times New Roman" panose="02020603050405020304" pitchFamily="18" charset="0"/>
              </a:rPr>
              <a:pPr algn="r" eaLnBrk="1" hangingPunct="1"/>
              <a:t>05/02/2025</a:t>
            </a:fld>
            <a:endParaRPr lang="en-GB" altLang="en-US" sz="1300">
              <a:latin typeface="Times New Roman" panose="02020603050405020304" pitchFamily="18" charset="0"/>
            </a:endParaRPr>
          </a:p>
        </p:txBody>
      </p:sp>
      <p:sp>
        <p:nvSpPr>
          <p:cNvPr id="14339" name="Rectangle 6"/>
          <p:cNvSpPr txBox="1">
            <a:spLocks noGrp="1" noChangeArrowheads="1"/>
          </p:cNvSpPr>
          <p:nvPr/>
        </p:nvSpPr>
        <p:spPr bwMode="auto">
          <a:xfrm>
            <a:off x="1" y="10235123"/>
            <a:ext cx="2918910" cy="539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7" tIns="48333" rIns="96667" bIns="48333" anchor="b"/>
          <a:lstStyle>
            <a:lvl1pPr defTabSz="925513">
              <a:defRPr>
                <a:solidFill>
                  <a:schemeClr val="tx1"/>
                </a:solidFill>
                <a:latin typeface="Trebuchet MS" panose="020B0603020202020204" pitchFamily="34" charset="0"/>
              </a:defRPr>
            </a:lvl1pPr>
            <a:lvl2pPr marL="742950" indent="-285750" defTabSz="925513">
              <a:defRPr>
                <a:solidFill>
                  <a:schemeClr val="tx1"/>
                </a:solidFill>
                <a:latin typeface="Trebuchet MS" panose="020B0603020202020204" pitchFamily="34" charset="0"/>
              </a:defRPr>
            </a:lvl2pPr>
            <a:lvl3pPr marL="1143000" indent="-228600" defTabSz="925513">
              <a:defRPr>
                <a:solidFill>
                  <a:schemeClr val="tx1"/>
                </a:solidFill>
                <a:latin typeface="Trebuchet MS" panose="020B0603020202020204" pitchFamily="34" charset="0"/>
              </a:defRPr>
            </a:lvl3pPr>
            <a:lvl4pPr marL="1600200" indent="-228600" defTabSz="925513">
              <a:defRPr>
                <a:solidFill>
                  <a:schemeClr val="tx1"/>
                </a:solidFill>
                <a:latin typeface="Trebuchet MS" panose="020B0603020202020204" pitchFamily="34" charset="0"/>
              </a:defRPr>
            </a:lvl4pPr>
            <a:lvl5pPr marL="2057400" indent="-228600" defTabSz="925513">
              <a:defRPr>
                <a:solidFill>
                  <a:schemeClr val="tx1"/>
                </a:solidFill>
                <a:latin typeface="Trebuchet MS" panose="020B0603020202020204" pitchFamily="34" charset="0"/>
              </a:defRPr>
            </a:lvl5pPr>
            <a:lvl6pPr marL="2514600" indent="-228600" defTabSz="925513"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925513"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925513"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925513"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r>
              <a:rPr lang="en-GB" altLang="en-US" sz="1300">
                <a:latin typeface="Times New Roman" panose="02020603050405020304" pitchFamily="18" charset="0"/>
              </a:rPr>
              <a:t>History V1.0 2010</a:t>
            </a:r>
          </a:p>
        </p:txBody>
      </p:sp>
      <p:sp>
        <p:nvSpPr>
          <p:cNvPr id="14340" name="Rectangle 7"/>
          <p:cNvSpPr txBox="1">
            <a:spLocks noGrp="1" noChangeArrowheads="1"/>
          </p:cNvSpPr>
          <p:nvPr/>
        </p:nvSpPr>
        <p:spPr bwMode="auto">
          <a:xfrm>
            <a:off x="3817398" y="10235123"/>
            <a:ext cx="2918910" cy="539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7" tIns="48333" rIns="96667" bIns="48333" anchor="b"/>
          <a:lstStyle>
            <a:lvl1pPr defTabSz="925513">
              <a:defRPr>
                <a:solidFill>
                  <a:schemeClr val="tx1"/>
                </a:solidFill>
                <a:latin typeface="Trebuchet MS" panose="020B0603020202020204" pitchFamily="34" charset="0"/>
              </a:defRPr>
            </a:lvl1pPr>
            <a:lvl2pPr marL="742950" indent="-285750" defTabSz="925513">
              <a:defRPr>
                <a:solidFill>
                  <a:schemeClr val="tx1"/>
                </a:solidFill>
                <a:latin typeface="Trebuchet MS" panose="020B0603020202020204" pitchFamily="34" charset="0"/>
              </a:defRPr>
            </a:lvl2pPr>
            <a:lvl3pPr marL="1143000" indent="-228600" defTabSz="925513">
              <a:defRPr>
                <a:solidFill>
                  <a:schemeClr val="tx1"/>
                </a:solidFill>
                <a:latin typeface="Trebuchet MS" panose="020B0603020202020204" pitchFamily="34" charset="0"/>
              </a:defRPr>
            </a:lvl3pPr>
            <a:lvl4pPr marL="1600200" indent="-228600" defTabSz="925513">
              <a:defRPr>
                <a:solidFill>
                  <a:schemeClr val="tx1"/>
                </a:solidFill>
                <a:latin typeface="Trebuchet MS" panose="020B0603020202020204" pitchFamily="34" charset="0"/>
              </a:defRPr>
            </a:lvl4pPr>
            <a:lvl5pPr marL="2057400" indent="-228600" defTabSz="925513">
              <a:defRPr>
                <a:solidFill>
                  <a:schemeClr val="tx1"/>
                </a:solidFill>
                <a:latin typeface="Trebuchet MS" panose="020B0603020202020204" pitchFamily="34" charset="0"/>
              </a:defRPr>
            </a:lvl5pPr>
            <a:lvl6pPr marL="2514600" indent="-228600" defTabSz="925513"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925513"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925513"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925513" eaLnBrk="0" fontAlgn="base" hangingPunct="0">
              <a:spcBef>
                <a:spcPct val="0"/>
              </a:spcBef>
              <a:spcAft>
                <a:spcPct val="0"/>
              </a:spcAft>
              <a:defRPr>
                <a:solidFill>
                  <a:schemeClr val="tx1"/>
                </a:solidFill>
                <a:latin typeface="Trebuchet MS" panose="020B0603020202020204" pitchFamily="34" charset="0"/>
              </a:defRPr>
            </a:lvl9pPr>
          </a:lstStyle>
          <a:p>
            <a:pPr algn="r" eaLnBrk="1" hangingPunct="1"/>
            <a:fld id="{AC8DFA50-0F0C-4289-98A2-9CAB5C1F0684}" type="slidenum">
              <a:rPr lang="en-GB" altLang="en-US" sz="1300">
                <a:latin typeface="Times New Roman" panose="02020603050405020304" pitchFamily="18" charset="0"/>
              </a:rPr>
              <a:pPr algn="r" eaLnBrk="1" hangingPunct="1"/>
              <a:t>6</a:t>
            </a:fld>
            <a:endParaRPr lang="en-GB" altLang="en-US" sz="1300">
              <a:latin typeface="Times New Roman" panose="02020603050405020304" pitchFamily="18" charset="0"/>
            </a:endParaRPr>
          </a:p>
        </p:txBody>
      </p:sp>
      <p:sp>
        <p:nvSpPr>
          <p:cNvPr id="1434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2" name="Rectangle 3"/>
          <p:cNvSpPr>
            <a:spLocks noGrp="1" noChangeArrowheads="1"/>
          </p:cNvSpPr>
          <p:nvPr>
            <p:ph type="body" idx="1"/>
          </p:nvPr>
        </p:nvSpPr>
        <p:spPr bwMode="auto">
          <a:xfrm>
            <a:off x="898490" y="5118424"/>
            <a:ext cx="4940902" cy="484957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17016878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txBox="1">
            <a:spLocks noGrp="1" noChangeArrowheads="1"/>
          </p:cNvSpPr>
          <p:nvPr/>
        </p:nvSpPr>
        <p:spPr bwMode="auto">
          <a:xfrm>
            <a:off x="3817398" y="0"/>
            <a:ext cx="2918910" cy="539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7" tIns="48333" rIns="96667" bIns="48333"/>
          <a:lstStyle>
            <a:lvl1pPr defTabSz="925513">
              <a:defRPr>
                <a:solidFill>
                  <a:schemeClr val="tx1"/>
                </a:solidFill>
                <a:latin typeface="Trebuchet MS" panose="020B0603020202020204" pitchFamily="34" charset="0"/>
              </a:defRPr>
            </a:lvl1pPr>
            <a:lvl2pPr marL="742950" indent="-285750" defTabSz="925513">
              <a:defRPr>
                <a:solidFill>
                  <a:schemeClr val="tx1"/>
                </a:solidFill>
                <a:latin typeface="Trebuchet MS" panose="020B0603020202020204" pitchFamily="34" charset="0"/>
              </a:defRPr>
            </a:lvl2pPr>
            <a:lvl3pPr marL="1143000" indent="-228600" defTabSz="925513">
              <a:defRPr>
                <a:solidFill>
                  <a:schemeClr val="tx1"/>
                </a:solidFill>
                <a:latin typeface="Trebuchet MS" panose="020B0603020202020204" pitchFamily="34" charset="0"/>
              </a:defRPr>
            </a:lvl3pPr>
            <a:lvl4pPr marL="1600200" indent="-228600" defTabSz="925513">
              <a:defRPr>
                <a:solidFill>
                  <a:schemeClr val="tx1"/>
                </a:solidFill>
                <a:latin typeface="Trebuchet MS" panose="020B0603020202020204" pitchFamily="34" charset="0"/>
              </a:defRPr>
            </a:lvl4pPr>
            <a:lvl5pPr marL="2057400" indent="-228600" defTabSz="925513">
              <a:defRPr>
                <a:solidFill>
                  <a:schemeClr val="tx1"/>
                </a:solidFill>
                <a:latin typeface="Trebuchet MS" panose="020B0603020202020204" pitchFamily="34" charset="0"/>
              </a:defRPr>
            </a:lvl5pPr>
            <a:lvl6pPr marL="2514600" indent="-228600" defTabSz="925513"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925513"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925513"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925513" eaLnBrk="0" fontAlgn="base" hangingPunct="0">
              <a:spcBef>
                <a:spcPct val="0"/>
              </a:spcBef>
              <a:spcAft>
                <a:spcPct val="0"/>
              </a:spcAft>
              <a:defRPr>
                <a:solidFill>
                  <a:schemeClr val="tx1"/>
                </a:solidFill>
                <a:latin typeface="Trebuchet MS" panose="020B0603020202020204" pitchFamily="34" charset="0"/>
              </a:defRPr>
            </a:lvl9pPr>
          </a:lstStyle>
          <a:p>
            <a:pPr algn="r" eaLnBrk="1" hangingPunct="1"/>
            <a:fld id="{3B761509-B1AE-4A54-A913-7E232A786467}" type="datetime1">
              <a:rPr lang="en-GB" altLang="en-US" sz="1300">
                <a:latin typeface="Times New Roman" panose="02020603050405020304" pitchFamily="18" charset="0"/>
              </a:rPr>
              <a:pPr algn="r" eaLnBrk="1" hangingPunct="1"/>
              <a:t>05/02/2025</a:t>
            </a:fld>
            <a:endParaRPr lang="en-GB" altLang="en-US" sz="1300">
              <a:latin typeface="Times New Roman" panose="02020603050405020304" pitchFamily="18" charset="0"/>
            </a:endParaRPr>
          </a:p>
        </p:txBody>
      </p:sp>
      <p:sp>
        <p:nvSpPr>
          <p:cNvPr id="14339" name="Rectangle 6"/>
          <p:cNvSpPr txBox="1">
            <a:spLocks noGrp="1" noChangeArrowheads="1"/>
          </p:cNvSpPr>
          <p:nvPr/>
        </p:nvSpPr>
        <p:spPr bwMode="auto">
          <a:xfrm>
            <a:off x="1" y="10235123"/>
            <a:ext cx="2918910" cy="539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7" tIns="48333" rIns="96667" bIns="48333" anchor="b"/>
          <a:lstStyle>
            <a:lvl1pPr defTabSz="925513">
              <a:defRPr>
                <a:solidFill>
                  <a:schemeClr val="tx1"/>
                </a:solidFill>
                <a:latin typeface="Trebuchet MS" panose="020B0603020202020204" pitchFamily="34" charset="0"/>
              </a:defRPr>
            </a:lvl1pPr>
            <a:lvl2pPr marL="742950" indent="-285750" defTabSz="925513">
              <a:defRPr>
                <a:solidFill>
                  <a:schemeClr val="tx1"/>
                </a:solidFill>
                <a:latin typeface="Trebuchet MS" panose="020B0603020202020204" pitchFamily="34" charset="0"/>
              </a:defRPr>
            </a:lvl2pPr>
            <a:lvl3pPr marL="1143000" indent="-228600" defTabSz="925513">
              <a:defRPr>
                <a:solidFill>
                  <a:schemeClr val="tx1"/>
                </a:solidFill>
                <a:latin typeface="Trebuchet MS" panose="020B0603020202020204" pitchFamily="34" charset="0"/>
              </a:defRPr>
            </a:lvl3pPr>
            <a:lvl4pPr marL="1600200" indent="-228600" defTabSz="925513">
              <a:defRPr>
                <a:solidFill>
                  <a:schemeClr val="tx1"/>
                </a:solidFill>
                <a:latin typeface="Trebuchet MS" panose="020B0603020202020204" pitchFamily="34" charset="0"/>
              </a:defRPr>
            </a:lvl4pPr>
            <a:lvl5pPr marL="2057400" indent="-228600" defTabSz="925513">
              <a:defRPr>
                <a:solidFill>
                  <a:schemeClr val="tx1"/>
                </a:solidFill>
                <a:latin typeface="Trebuchet MS" panose="020B0603020202020204" pitchFamily="34" charset="0"/>
              </a:defRPr>
            </a:lvl5pPr>
            <a:lvl6pPr marL="2514600" indent="-228600" defTabSz="925513"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925513"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925513"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925513"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r>
              <a:rPr lang="en-GB" altLang="en-US" sz="1300">
                <a:latin typeface="Times New Roman" panose="02020603050405020304" pitchFamily="18" charset="0"/>
              </a:rPr>
              <a:t>History V1.0 2010</a:t>
            </a:r>
          </a:p>
        </p:txBody>
      </p:sp>
      <p:sp>
        <p:nvSpPr>
          <p:cNvPr id="14340" name="Rectangle 7"/>
          <p:cNvSpPr txBox="1">
            <a:spLocks noGrp="1" noChangeArrowheads="1"/>
          </p:cNvSpPr>
          <p:nvPr/>
        </p:nvSpPr>
        <p:spPr bwMode="auto">
          <a:xfrm>
            <a:off x="3817398" y="10235123"/>
            <a:ext cx="2918910" cy="539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7" tIns="48333" rIns="96667" bIns="48333" anchor="b"/>
          <a:lstStyle>
            <a:lvl1pPr defTabSz="925513">
              <a:defRPr>
                <a:solidFill>
                  <a:schemeClr val="tx1"/>
                </a:solidFill>
                <a:latin typeface="Trebuchet MS" panose="020B0603020202020204" pitchFamily="34" charset="0"/>
              </a:defRPr>
            </a:lvl1pPr>
            <a:lvl2pPr marL="742950" indent="-285750" defTabSz="925513">
              <a:defRPr>
                <a:solidFill>
                  <a:schemeClr val="tx1"/>
                </a:solidFill>
                <a:latin typeface="Trebuchet MS" panose="020B0603020202020204" pitchFamily="34" charset="0"/>
              </a:defRPr>
            </a:lvl2pPr>
            <a:lvl3pPr marL="1143000" indent="-228600" defTabSz="925513">
              <a:defRPr>
                <a:solidFill>
                  <a:schemeClr val="tx1"/>
                </a:solidFill>
                <a:latin typeface="Trebuchet MS" panose="020B0603020202020204" pitchFamily="34" charset="0"/>
              </a:defRPr>
            </a:lvl3pPr>
            <a:lvl4pPr marL="1600200" indent="-228600" defTabSz="925513">
              <a:defRPr>
                <a:solidFill>
                  <a:schemeClr val="tx1"/>
                </a:solidFill>
                <a:latin typeface="Trebuchet MS" panose="020B0603020202020204" pitchFamily="34" charset="0"/>
              </a:defRPr>
            </a:lvl4pPr>
            <a:lvl5pPr marL="2057400" indent="-228600" defTabSz="925513">
              <a:defRPr>
                <a:solidFill>
                  <a:schemeClr val="tx1"/>
                </a:solidFill>
                <a:latin typeface="Trebuchet MS" panose="020B0603020202020204" pitchFamily="34" charset="0"/>
              </a:defRPr>
            </a:lvl5pPr>
            <a:lvl6pPr marL="2514600" indent="-228600" defTabSz="925513"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925513"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925513"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925513" eaLnBrk="0" fontAlgn="base" hangingPunct="0">
              <a:spcBef>
                <a:spcPct val="0"/>
              </a:spcBef>
              <a:spcAft>
                <a:spcPct val="0"/>
              </a:spcAft>
              <a:defRPr>
                <a:solidFill>
                  <a:schemeClr val="tx1"/>
                </a:solidFill>
                <a:latin typeface="Trebuchet MS" panose="020B0603020202020204" pitchFamily="34" charset="0"/>
              </a:defRPr>
            </a:lvl9pPr>
          </a:lstStyle>
          <a:p>
            <a:pPr algn="r" eaLnBrk="1" hangingPunct="1"/>
            <a:fld id="{AC8DFA50-0F0C-4289-98A2-9CAB5C1F0684}" type="slidenum">
              <a:rPr lang="en-GB" altLang="en-US" sz="1300">
                <a:latin typeface="Times New Roman" panose="02020603050405020304" pitchFamily="18" charset="0"/>
              </a:rPr>
              <a:pPr algn="r" eaLnBrk="1" hangingPunct="1"/>
              <a:t>7</a:t>
            </a:fld>
            <a:endParaRPr lang="en-GB" altLang="en-US" sz="1300">
              <a:latin typeface="Times New Roman" panose="02020603050405020304" pitchFamily="18" charset="0"/>
            </a:endParaRPr>
          </a:p>
        </p:txBody>
      </p:sp>
      <p:sp>
        <p:nvSpPr>
          <p:cNvPr id="1434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2" name="Rectangle 3"/>
          <p:cNvSpPr>
            <a:spLocks noGrp="1" noChangeArrowheads="1"/>
          </p:cNvSpPr>
          <p:nvPr>
            <p:ph type="body" idx="1"/>
          </p:nvPr>
        </p:nvSpPr>
        <p:spPr bwMode="auto">
          <a:xfrm>
            <a:off x="898490" y="5118424"/>
            <a:ext cx="4940902" cy="484957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24025829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txBox="1">
            <a:spLocks noGrp="1" noChangeArrowheads="1"/>
          </p:cNvSpPr>
          <p:nvPr/>
        </p:nvSpPr>
        <p:spPr bwMode="auto">
          <a:xfrm>
            <a:off x="3817398" y="0"/>
            <a:ext cx="2918910" cy="539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7" tIns="48333" rIns="96667" bIns="48333"/>
          <a:lstStyle>
            <a:lvl1pPr defTabSz="925513">
              <a:defRPr>
                <a:solidFill>
                  <a:schemeClr val="tx1"/>
                </a:solidFill>
                <a:latin typeface="Trebuchet MS" panose="020B0603020202020204" pitchFamily="34" charset="0"/>
              </a:defRPr>
            </a:lvl1pPr>
            <a:lvl2pPr marL="742950" indent="-285750" defTabSz="925513">
              <a:defRPr>
                <a:solidFill>
                  <a:schemeClr val="tx1"/>
                </a:solidFill>
                <a:latin typeface="Trebuchet MS" panose="020B0603020202020204" pitchFamily="34" charset="0"/>
              </a:defRPr>
            </a:lvl2pPr>
            <a:lvl3pPr marL="1143000" indent="-228600" defTabSz="925513">
              <a:defRPr>
                <a:solidFill>
                  <a:schemeClr val="tx1"/>
                </a:solidFill>
                <a:latin typeface="Trebuchet MS" panose="020B0603020202020204" pitchFamily="34" charset="0"/>
              </a:defRPr>
            </a:lvl3pPr>
            <a:lvl4pPr marL="1600200" indent="-228600" defTabSz="925513">
              <a:defRPr>
                <a:solidFill>
                  <a:schemeClr val="tx1"/>
                </a:solidFill>
                <a:latin typeface="Trebuchet MS" panose="020B0603020202020204" pitchFamily="34" charset="0"/>
              </a:defRPr>
            </a:lvl4pPr>
            <a:lvl5pPr marL="2057400" indent="-228600" defTabSz="925513">
              <a:defRPr>
                <a:solidFill>
                  <a:schemeClr val="tx1"/>
                </a:solidFill>
                <a:latin typeface="Trebuchet MS" panose="020B0603020202020204" pitchFamily="34" charset="0"/>
              </a:defRPr>
            </a:lvl5pPr>
            <a:lvl6pPr marL="2514600" indent="-228600" defTabSz="925513"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925513"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925513"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925513" eaLnBrk="0" fontAlgn="base" hangingPunct="0">
              <a:spcBef>
                <a:spcPct val="0"/>
              </a:spcBef>
              <a:spcAft>
                <a:spcPct val="0"/>
              </a:spcAft>
              <a:defRPr>
                <a:solidFill>
                  <a:schemeClr val="tx1"/>
                </a:solidFill>
                <a:latin typeface="Trebuchet MS" panose="020B0603020202020204" pitchFamily="34" charset="0"/>
              </a:defRPr>
            </a:lvl9pPr>
          </a:lstStyle>
          <a:p>
            <a:pPr algn="r" eaLnBrk="1" hangingPunct="1"/>
            <a:fld id="{3B761509-B1AE-4A54-A913-7E232A786467}" type="datetime1">
              <a:rPr lang="en-GB" altLang="en-US" sz="1300">
                <a:latin typeface="Times New Roman" panose="02020603050405020304" pitchFamily="18" charset="0"/>
              </a:rPr>
              <a:pPr algn="r" eaLnBrk="1" hangingPunct="1"/>
              <a:t>05/02/2025</a:t>
            </a:fld>
            <a:endParaRPr lang="en-GB" altLang="en-US" sz="1300">
              <a:latin typeface="Times New Roman" panose="02020603050405020304" pitchFamily="18" charset="0"/>
            </a:endParaRPr>
          </a:p>
        </p:txBody>
      </p:sp>
      <p:sp>
        <p:nvSpPr>
          <p:cNvPr id="14339" name="Rectangle 6"/>
          <p:cNvSpPr txBox="1">
            <a:spLocks noGrp="1" noChangeArrowheads="1"/>
          </p:cNvSpPr>
          <p:nvPr/>
        </p:nvSpPr>
        <p:spPr bwMode="auto">
          <a:xfrm>
            <a:off x="1" y="10235123"/>
            <a:ext cx="2918910" cy="539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7" tIns="48333" rIns="96667" bIns="48333" anchor="b"/>
          <a:lstStyle>
            <a:lvl1pPr defTabSz="925513">
              <a:defRPr>
                <a:solidFill>
                  <a:schemeClr val="tx1"/>
                </a:solidFill>
                <a:latin typeface="Trebuchet MS" panose="020B0603020202020204" pitchFamily="34" charset="0"/>
              </a:defRPr>
            </a:lvl1pPr>
            <a:lvl2pPr marL="742950" indent="-285750" defTabSz="925513">
              <a:defRPr>
                <a:solidFill>
                  <a:schemeClr val="tx1"/>
                </a:solidFill>
                <a:latin typeface="Trebuchet MS" panose="020B0603020202020204" pitchFamily="34" charset="0"/>
              </a:defRPr>
            </a:lvl2pPr>
            <a:lvl3pPr marL="1143000" indent="-228600" defTabSz="925513">
              <a:defRPr>
                <a:solidFill>
                  <a:schemeClr val="tx1"/>
                </a:solidFill>
                <a:latin typeface="Trebuchet MS" panose="020B0603020202020204" pitchFamily="34" charset="0"/>
              </a:defRPr>
            </a:lvl3pPr>
            <a:lvl4pPr marL="1600200" indent="-228600" defTabSz="925513">
              <a:defRPr>
                <a:solidFill>
                  <a:schemeClr val="tx1"/>
                </a:solidFill>
                <a:latin typeface="Trebuchet MS" panose="020B0603020202020204" pitchFamily="34" charset="0"/>
              </a:defRPr>
            </a:lvl4pPr>
            <a:lvl5pPr marL="2057400" indent="-228600" defTabSz="925513">
              <a:defRPr>
                <a:solidFill>
                  <a:schemeClr val="tx1"/>
                </a:solidFill>
                <a:latin typeface="Trebuchet MS" panose="020B0603020202020204" pitchFamily="34" charset="0"/>
              </a:defRPr>
            </a:lvl5pPr>
            <a:lvl6pPr marL="2514600" indent="-228600" defTabSz="925513"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925513"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925513"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925513"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r>
              <a:rPr lang="en-GB" altLang="en-US" sz="1300">
                <a:latin typeface="Times New Roman" panose="02020603050405020304" pitchFamily="18" charset="0"/>
              </a:rPr>
              <a:t>History V1.0 2010</a:t>
            </a:r>
          </a:p>
        </p:txBody>
      </p:sp>
      <p:sp>
        <p:nvSpPr>
          <p:cNvPr id="14340" name="Rectangle 7"/>
          <p:cNvSpPr txBox="1">
            <a:spLocks noGrp="1" noChangeArrowheads="1"/>
          </p:cNvSpPr>
          <p:nvPr/>
        </p:nvSpPr>
        <p:spPr bwMode="auto">
          <a:xfrm>
            <a:off x="3817398" y="10235123"/>
            <a:ext cx="2918910" cy="539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7" tIns="48333" rIns="96667" bIns="48333" anchor="b"/>
          <a:lstStyle>
            <a:lvl1pPr defTabSz="925513">
              <a:defRPr>
                <a:solidFill>
                  <a:schemeClr val="tx1"/>
                </a:solidFill>
                <a:latin typeface="Trebuchet MS" panose="020B0603020202020204" pitchFamily="34" charset="0"/>
              </a:defRPr>
            </a:lvl1pPr>
            <a:lvl2pPr marL="742950" indent="-285750" defTabSz="925513">
              <a:defRPr>
                <a:solidFill>
                  <a:schemeClr val="tx1"/>
                </a:solidFill>
                <a:latin typeface="Trebuchet MS" panose="020B0603020202020204" pitchFamily="34" charset="0"/>
              </a:defRPr>
            </a:lvl2pPr>
            <a:lvl3pPr marL="1143000" indent="-228600" defTabSz="925513">
              <a:defRPr>
                <a:solidFill>
                  <a:schemeClr val="tx1"/>
                </a:solidFill>
                <a:latin typeface="Trebuchet MS" panose="020B0603020202020204" pitchFamily="34" charset="0"/>
              </a:defRPr>
            </a:lvl3pPr>
            <a:lvl4pPr marL="1600200" indent="-228600" defTabSz="925513">
              <a:defRPr>
                <a:solidFill>
                  <a:schemeClr val="tx1"/>
                </a:solidFill>
                <a:latin typeface="Trebuchet MS" panose="020B0603020202020204" pitchFamily="34" charset="0"/>
              </a:defRPr>
            </a:lvl4pPr>
            <a:lvl5pPr marL="2057400" indent="-228600" defTabSz="925513">
              <a:defRPr>
                <a:solidFill>
                  <a:schemeClr val="tx1"/>
                </a:solidFill>
                <a:latin typeface="Trebuchet MS" panose="020B0603020202020204" pitchFamily="34" charset="0"/>
              </a:defRPr>
            </a:lvl5pPr>
            <a:lvl6pPr marL="2514600" indent="-228600" defTabSz="925513"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925513"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925513"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925513" eaLnBrk="0" fontAlgn="base" hangingPunct="0">
              <a:spcBef>
                <a:spcPct val="0"/>
              </a:spcBef>
              <a:spcAft>
                <a:spcPct val="0"/>
              </a:spcAft>
              <a:defRPr>
                <a:solidFill>
                  <a:schemeClr val="tx1"/>
                </a:solidFill>
                <a:latin typeface="Trebuchet MS" panose="020B0603020202020204" pitchFamily="34" charset="0"/>
              </a:defRPr>
            </a:lvl9pPr>
          </a:lstStyle>
          <a:p>
            <a:pPr algn="r" eaLnBrk="1" hangingPunct="1"/>
            <a:fld id="{AC8DFA50-0F0C-4289-98A2-9CAB5C1F0684}" type="slidenum">
              <a:rPr lang="en-GB" altLang="en-US" sz="1300">
                <a:latin typeface="Times New Roman" panose="02020603050405020304" pitchFamily="18" charset="0"/>
              </a:rPr>
              <a:pPr algn="r" eaLnBrk="1" hangingPunct="1"/>
              <a:t>8</a:t>
            </a:fld>
            <a:endParaRPr lang="en-GB" altLang="en-US" sz="1300">
              <a:latin typeface="Times New Roman" panose="02020603050405020304" pitchFamily="18" charset="0"/>
            </a:endParaRPr>
          </a:p>
        </p:txBody>
      </p:sp>
      <p:sp>
        <p:nvSpPr>
          <p:cNvPr id="1434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2" name="Rectangle 3"/>
          <p:cNvSpPr>
            <a:spLocks noGrp="1" noChangeArrowheads="1"/>
          </p:cNvSpPr>
          <p:nvPr>
            <p:ph type="body" idx="1"/>
          </p:nvPr>
        </p:nvSpPr>
        <p:spPr bwMode="auto">
          <a:xfrm>
            <a:off x="898490" y="5118424"/>
            <a:ext cx="4940902" cy="484957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34911002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txBox="1">
            <a:spLocks noGrp="1" noChangeArrowheads="1"/>
          </p:cNvSpPr>
          <p:nvPr/>
        </p:nvSpPr>
        <p:spPr bwMode="auto">
          <a:xfrm>
            <a:off x="3817398" y="0"/>
            <a:ext cx="2918910" cy="539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7" tIns="48333" rIns="96667" bIns="48333"/>
          <a:lstStyle>
            <a:lvl1pPr defTabSz="925513">
              <a:defRPr>
                <a:solidFill>
                  <a:schemeClr val="tx1"/>
                </a:solidFill>
                <a:latin typeface="Trebuchet MS" panose="020B0603020202020204" pitchFamily="34" charset="0"/>
              </a:defRPr>
            </a:lvl1pPr>
            <a:lvl2pPr marL="742950" indent="-285750" defTabSz="925513">
              <a:defRPr>
                <a:solidFill>
                  <a:schemeClr val="tx1"/>
                </a:solidFill>
                <a:latin typeface="Trebuchet MS" panose="020B0603020202020204" pitchFamily="34" charset="0"/>
              </a:defRPr>
            </a:lvl2pPr>
            <a:lvl3pPr marL="1143000" indent="-228600" defTabSz="925513">
              <a:defRPr>
                <a:solidFill>
                  <a:schemeClr val="tx1"/>
                </a:solidFill>
                <a:latin typeface="Trebuchet MS" panose="020B0603020202020204" pitchFamily="34" charset="0"/>
              </a:defRPr>
            </a:lvl3pPr>
            <a:lvl4pPr marL="1600200" indent="-228600" defTabSz="925513">
              <a:defRPr>
                <a:solidFill>
                  <a:schemeClr val="tx1"/>
                </a:solidFill>
                <a:latin typeface="Trebuchet MS" panose="020B0603020202020204" pitchFamily="34" charset="0"/>
              </a:defRPr>
            </a:lvl4pPr>
            <a:lvl5pPr marL="2057400" indent="-228600" defTabSz="925513">
              <a:defRPr>
                <a:solidFill>
                  <a:schemeClr val="tx1"/>
                </a:solidFill>
                <a:latin typeface="Trebuchet MS" panose="020B0603020202020204" pitchFamily="34" charset="0"/>
              </a:defRPr>
            </a:lvl5pPr>
            <a:lvl6pPr marL="2514600" indent="-228600" defTabSz="925513"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925513"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925513"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925513" eaLnBrk="0" fontAlgn="base" hangingPunct="0">
              <a:spcBef>
                <a:spcPct val="0"/>
              </a:spcBef>
              <a:spcAft>
                <a:spcPct val="0"/>
              </a:spcAft>
              <a:defRPr>
                <a:solidFill>
                  <a:schemeClr val="tx1"/>
                </a:solidFill>
                <a:latin typeface="Trebuchet MS" panose="020B0603020202020204" pitchFamily="34" charset="0"/>
              </a:defRPr>
            </a:lvl9pPr>
          </a:lstStyle>
          <a:p>
            <a:pPr algn="r" eaLnBrk="1" hangingPunct="1"/>
            <a:fld id="{3B761509-B1AE-4A54-A913-7E232A786467}" type="datetime1">
              <a:rPr lang="en-GB" altLang="en-US" sz="1300">
                <a:latin typeface="Times New Roman" panose="02020603050405020304" pitchFamily="18" charset="0"/>
              </a:rPr>
              <a:pPr algn="r" eaLnBrk="1" hangingPunct="1"/>
              <a:t>05/02/2025</a:t>
            </a:fld>
            <a:endParaRPr lang="en-GB" altLang="en-US" sz="1300">
              <a:latin typeface="Times New Roman" panose="02020603050405020304" pitchFamily="18" charset="0"/>
            </a:endParaRPr>
          </a:p>
        </p:txBody>
      </p:sp>
      <p:sp>
        <p:nvSpPr>
          <p:cNvPr id="14339" name="Rectangle 6"/>
          <p:cNvSpPr txBox="1">
            <a:spLocks noGrp="1" noChangeArrowheads="1"/>
          </p:cNvSpPr>
          <p:nvPr/>
        </p:nvSpPr>
        <p:spPr bwMode="auto">
          <a:xfrm>
            <a:off x="1" y="10235123"/>
            <a:ext cx="2918910" cy="539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7" tIns="48333" rIns="96667" bIns="48333" anchor="b"/>
          <a:lstStyle>
            <a:lvl1pPr defTabSz="925513">
              <a:defRPr>
                <a:solidFill>
                  <a:schemeClr val="tx1"/>
                </a:solidFill>
                <a:latin typeface="Trebuchet MS" panose="020B0603020202020204" pitchFamily="34" charset="0"/>
              </a:defRPr>
            </a:lvl1pPr>
            <a:lvl2pPr marL="742950" indent="-285750" defTabSz="925513">
              <a:defRPr>
                <a:solidFill>
                  <a:schemeClr val="tx1"/>
                </a:solidFill>
                <a:latin typeface="Trebuchet MS" panose="020B0603020202020204" pitchFamily="34" charset="0"/>
              </a:defRPr>
            </a:lvl2pPr>
            <a:lvl3pPr marL="1143000" indent="-228600" defTabSz="925513">
              <a:defRPr>
                <a:solidFill>
                  <a:schemeClr val="tx1"/>
                </a:solidFill>
                <a:latin typeface="Trebuchet MS" panose="020B0603020202020204" pitchFamily="34" charset="0"/>
              </a:defRPr>
            </a:lvl3pPr>
            <a:lvl4pPr marL="1600200" indent="-228600" defTabSz="925513">
              <a:defRPr>
                <a:solidFill>
                  <a:schemeClr val="tx1"/>
                </a:solidFill>
                <a:latin typeface="Trebuchet MS" panose="020B0603020202020204" pitchFamily="34" charset="0"/>
              </a:defRPr>
            </a:lvl4pPr>
            <a:lvl5pPr marL="2057400" indent="-228600" defTabSz="925513">
              <a:defRPr>
                <a:solidFill>
                  <a:schemeClr val="tx1"/>
                </a:solidFill>
                <a:latin typeface="Trebuchet MS" panose="020B0603020202020204" pitchFamily="34" charset="0"/>
              </a:defRPr>
            </a:lvl5pPr>
            <a:lvl6pPr marL="2514600" indent="-228600" defTabSz="925513"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925513"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925513"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925513"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r>
              <a:rPr lang="en-GB" altLang="en-US" sz="1300">
                <a:latin typeface="Times New Roman" panose="02020603050405020304" pitchFamily="18" charset="0"/>
              </a:rPr>
              <a:t>History V1.0 2010</a:t>
            </a:r>
          </a:p>
        </p:txBody>
      </p:sp>
      <p:sp>
        <p:nvSpPr>
          <p:cNvPr id="14340" name="Rectangle 7"/>
          <p:cNvSpPr txBox="1">
            <a:spLocks noGrp="1" noChangeArrowheads="1"/>
          </p:cNvSpPr>
          <p:nvPr/>
        </p:nvSpPr>
        <p:spPr bwMode="auto">
          <a:xfrm>
            <a:off x="3817398" y="10235123"/>
            <a:ext cx="2918910" cy="539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7" tIns="48333" rIns="96667" bIns="48333" anchor="b"/>
          <a:lstStyle>
            <a:lvl1pPr defTabSz="925513">
              <a:defRPr>
                <a:solidFill>
                  <a:schemeClr val="tx1"/>
                </a:solidFill>
                <a:latin typeface="Trebuchet MS" panose="020B0603020202020204" pitchFamily="34" charset="0"/>
              </a:defRPr>
            </a:lvl1pPr>
            <a:lvl2pPr marL="742950" indent="-285750" defTabSz="925513">
              <a:defRPr>
                <a:solidFill>
                  <a:schemeClr val="tx1"/>
                </a:solidFill>
                <a:latin typeface="Trebuchet MS" panose="020B0603020202020204" pitchFamily="34" charset="0"/>
              </a:defRPr>
            </a:lvl2pPr>
            <a:lvl3pPr marL="1143000" indent="-228600" defTabSz="925513">
              <a:defRPr>
                <a:solidFill>
                  <a:schemeClr val="tx1"/>
                </a:solidFill>
                <a:latin typeface="Trebuchet MS" panose="020B0603020202020204" pitchFamily="34" charset="0"/>
              </a:defRPr>
            </a:lvl3pPr>
            <a:lvl4pPr marL="1600200" indent="-228600" defTabSz="925513">
              <a:defRPr>
                <a:solidFill>
                  <a:schemeClr val="tx1"/>
                </a:solidFill>
                <a:latin typeface="Trebuchet MS" panose="020B0603020202020204" pitchFamily="34" charset="0"/>
              </a:defRPr>
            </a:lvl4pPr>
            <a:lvl5pPr marL="2057400" indent="-228600" defTabSz="925513">
              <a:defRPr>
                <a:solidFill>
                  <a:schemeClr val="tx1"/>
                </a:solidFill>
                <a:latin typeface="Trebuchet MS" panose="020B0603020202020204" pitchFamily="34" charset="0"/>
              </a:defRPr>
            </a:lvl5pPr>
            <a:lvl6pPr marL="2514600" indent="-228600" defTabSz="925513"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925513"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925513"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925513" eaLnBrk="0" fontAlgn="base" hangingPunct="0">
              <a:spcBef>
                <a:spcPct val="0"/>
              </a:spcBef>
              <a:spcAft>
                <a:spcPct val="0"/>
              </a:spcAft>
              <a:defRPr>
                <a:solidFill>
                  <a:schemeClr val="tx1"/>
                </a:solidFill>
                <a:latin typeface="Trebuchet MS" panose="020B0603020202020204" pitchFamily="34" charset="0"/>
              </a:defRPr>
            </a:lvl9pPr>
          </a:lstStyle>
          <a:p>
            <a:pPr algn="r" eaLnBrk="1" hangingPunct="1"/>
            <a:fld id="{AC8DFA50-0F0C-4289-98A2-9CAB5C1F0684}" type="slidenum">
              <a:rPr lang="en-GB" altLang="en-US" sz="1300">
                <a:latin typeface="Times New Roman" panose="02020603050405020304" pitchFamily="18" charset="0"/>
              </a:rPr>
              <a:pPr algn="r" eaLnBrk="1" hangingPunct="1"/>
              <a:t>9</a:t>
            </a:fld>
            <a:endParaRPr lang="en-GB" altLang="en-US" sz="1300">
              <a:latin typeface="Times New Roman" panose="02020603050405020304" pitchFamily="18" charset="0"/>
            </a:endParaRPr>
          </a:p>
        </p:txBody>
      </p:sp>
      <p:sp>
        <p:nvSpPr>
          <p:cNvPr id="1434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2" name="Rectangle 3"/>
          <p:cNvSpPr>
            <a:spLocks noGrp="1" noChangeArrowheads="1"/>
          </p:cNvSpPr>
          <p:nvPr>
            <p:ph type="body" idx="1"/>
          </p:nvPr>
        </p:nvSpPr>
        <p:spPr bwMode="auto">
          <a:xfrm>
            <a:off x="898490" y="5118424"/>
            <a:ext cx="4940902" cy="484957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37170492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txBox="1">
            <a:spLocks noGrp="1" noChangeArrowheads="1"/>
          </p:cNvSpPr>
          <p:nvPr/>
        </p:nvSpPr>
        <p:spPr bwMode="auto">
          <a:xfrm>
            <a:off x="3817398" y="0"/>
            <a:ext cx="2918910" cy="539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7" tIns="48333" rIns="96667" bIns="48333"/>
          <a:lstStyle>
            <a:lvl1pPr defTabSz="925513">
              <a:defRPr>
                <a:solidFill>
                  <a:schemeClr val="tx1"/>
                </a:solidFill>
                <a:latin typeface="Trebuchet MS" panose="020B0603020202020204" pitchFamily="34" charset="0"/>
              </a:defRPr>
            </a:lvl1pPr>
            <a:lvl2pPr marL="742950" indent="-285750" defTabSz="925513">
              <a:defRPr>
                <a:solidFill>
                  <a:schemeClr val="tx1"/>
                </a:solidFill>
                <a:latin typeface="Trebuchet MS" panose="020B0603020202020204" pitchFamily="34" charset="0"/>
              </a:defRPr>
            </a:lvl2pPr>
            <a:lvl3pPr marL="1143000" indent="-228600" defTabSz="925513">
              <a:defRPr>
                <a:solidFill>
                  <a:schemeClr val="tx1"/>
                </a:solidFill>
                <a:latin typeface="Trebuchet MS" panose="020B0603020202020204" pitchFamily="34" charset="0"/>
              </a:defRPr>
            </a:lvl3pPr>
            <a:lvl4pPr marL="1600200" indent="-228600" defTabSz="925513">
              <a:defRPr>
                <a:solidFill>
                  <a:schemeClr val="tx1"/>
                </a:solidFill>
                <a:latin typeface="Trebuchet MS" panose="020B0603020202020204" pitchFamily="34" charset="0"/>
              </a:defRPr>
            </a:lvl4pPr>
            <a:lvl5pPr marL="2057400" indent="-228600" defTabSz="925513">
              <a:defRPr>
                <a:solidFill>
                  <a:schemeClr val="tx1"/>
                </a:solidFill>
                <a:latin typeface="Trebuchet MS" panose="020B0603020202020204" pitchFamily="34" charset="0"/>
              </a:defRPr>
            </a:lvl5pPr>
            <a:lvl6pPr marL="2514600" indent="-228600" defTabSz="925513"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925513"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925513"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925513" eaLnBrk="0" fontAlgn="base" hangingPunct="0">
              <a:spcBef>
                <a:spcPct val="0"/>
              </a:spcBef>
              <a:spcAft>
                <a:spcPct val="0"/>
              </a:spcAft>
              <a:defRPr>
                <a:solidFill>
                  <a:schemeClr val="tx1"/>
                </a:solidFill>
                <a:latin typeface="Trebuchet MS" panose="020B0603020202020204" pitchFamily="34" charset="0"/>
              </a:defRPr>
            </a:lvl9pPr>
          </a:lstStyle>
          <a:p>
            <a:pPr algn="r" eaLnBrk="1" hangingPunct="1"/>
            <a:fld id="{3B761509-B1AE-4A54-A913-7E232A786467}" type="datetime1">
              <a:rPr lang="en-GB" altLang="en-US" sz="1300">
                <a:latin typeface="Times New Roman" panose="02020603050405020304" pitchFamily="18" charset="0"/>
              </a:rPr>
              <a:pPr algn="r" eaLnBrk="1" hangingPunct="1"/>
              <a:t>05/02/2025</a:t>
            </a:fld>
            <a:endParaRPr lang="en-GB" altLang="en-US" sz="1300">
              <a:latin typeface="Times New Roman" panose="02020603050405020304" pitchFamily="18" charset="0"/>
            </a:endParaRPr>
          </a:p>
        </p:txBody>
      </p:sp>
      <p:sp>
        <p:nvSpPr>
          <p:cNvPr id="14339" name="Rectangle 6"/>
          <p:cNvSpPr txBox="1">
            <a:spLocks noGrp="1" noChangeArrowheads="1"/>
          </p:cNvSpPr>
          <p:nvPr/>
        </p:nvSpPr>
        <p:spPr bwMode="auto">
          <a:xfrm>
            <a:off x="1" y="10235123"/>
            <a:ext cx="2918910" cy="539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7" tIns="48333" rIns="96667" bIns="48333" anchor="b"/>
          <a:lstStyle>
            <a:lvl1pPr defTabSz="925513">
              <a:defRPr>
                <a:solidFill>
                  <a:schemeClr val="tx1"/>
                </a:solidFill>
                <a:latin typeface="Trebuchet MS" panose="020B0603020202020204" pitchFamily="34" charset="0"/>
              </a:defRPr>
            </a:lvl1pPr>
            <a:lvl2pPr marL="742950" indent="-285750" defTabSz="925513">
              <a:defRPr>
                <a:solidFill>
                  <a:schemeClr val="tx1"/>
                </a:solidFill>
                <a:latin typeface="Trebuchet MS" panose="020B0603020202020204" pitchFamily="34" charset="0"/>
              </a:defRPr>
            </a:lvl2pPr>
            <a:lvl3pPr marL="1143000" indent="-228600" defTabSz="925513">
              <a:defRPr>
                <a:solidFill>
                  <a:schemeClr val="tx1"/>
                </a:solidFill>
                <a:latin typeface="Trebuchet MS" panose="020B0603020202020204" pitchFamily="34" charset="0"/>
              </a:defRPr>
            </a:lvl3pPr>
            <a:lvl4pPr marL="1600200" indent="-228600" defTabSz="925513">
              <a:defRPr>
                <a:solidFill>
                  <a:schemeClr val="tx1"/>
                </a:solidFill>
                <a:latin typeface="Trebuchet MS" panose="020B0603020202020204" pitchFamily="34" charset="0"/>
              </a:defRPr>
            </a:lvl4pPr>
            <a:lvl5pPr marL="2057400" indent="-228600" defTabSz="925513">
              <a:defRPr>
                <a:solidFill>
                  <a:schemeClr val="tx1"/>
                </a:solidFill>
                <a:latin typeface="Trebuchet MS" panose="020B0603020202020204" pitchFamily="34" charset="0"/>
              </a:defRPr>
            </a:lvl5pPr>
            <a:lvl6pPr marL="2514600" indent="-228600" defTabSz="925513"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925513"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925513"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925513"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r>
              <a:rPr lang="en-GB" altLang="en-US" sz="1300">
                <a:latin typeface="Times New Roman" panose="02020603050405020304" pitchFamily="18" charset="0"/>
              </a:rPr>
              <a:t>History V1.0 2010</a:t>
            </a:r>
          </a:p>
        </p:txBody>
      </p:sp>
      <p:sp>
        <p:nvSpPr>
          <p:cNvPr id="14340" name="Rectangle 7"/>
          <p:cNvSpPr txBox="1">
            <a:spLocks noGrp="1" noChangeArrowheads="1"/>
          </p:cNvSpPr>
          <p:nvPr/>
        </p:nvSpPr>
        <p:spPr bwMode="auto">
          <a:xfrm>
            <a:off x="3817398" y="10235123"/>
            <a:ext cx="2918910" cy="539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7" tIns="48333" rIns="96667" bIns="48333" anchor="b"/>
          <a:lstStyle>
            <a:lvl1pPr defTabSz="925513">
              <a:defRPr>
                <a:solidFill>
                  <a:schemeClr val="tx1"/>
                </a:solidFill>
                <a:latin typeface="Trebuchet MS" panose="020B0603020202020204" pitchFamily="34" charset="0"/>
              </a:defRPr>
            </a:lvl1pPr>
            <a:lvl2pPr marL="742950" indent="-285750" defTabSz="925513">
              <a:defRPr>
                <a:solidFill>
                  <a:schemeClr val="tx1"/>
                </a:solidFill>
                <a:latin typeface="Trebuchet MS" panose="020B0603020202020204" pitchFamily="34" charset="0"/>
              </a:defRPr>
            </a:lvl2pPr>
            <a:lvl3pPr marL="1143000" indent="-228600" defTabSz="925513">
              <a:defRPr>
                <a:solidFill>
                  <a:schemeClr val="tx1"/>
                </a:solidFill>
                <a:latin typeface="Trebuchet MS" panose="020B0603020202020204" pitchFamily="34" charset="0"/>
              </a:defRPr>
            </a:lvl3pPr>
            <a:lvl4pPr marL="1600200" indent="-228600" defTabSz="925513">
              <a:defRPr>
                <a:solidFill>
                  <a:schemeClr val="tx1"/>
                </a:solidFill>
                <a:latin typeface="Trebuchet MS" panose="020B0603020202020204" pitchFamily="34" charset="0"/>
              </a:defRPr>
            </a:lvl4pPr>
            <a:lvl5pPr marL="2057400" indent="-228600" defTabSz="925513">
              <a:defRPr>
                <a:solidFill>
                  <a:schemeClr val="tx1"/>
                </a:solidFill>
                <a:latin typeface="Trebuchet MS" panose="020B0603020202020204" pitchFamily="34" charset="0"/>
              </a:defRPr>
            </a:lvl5pPr>
            <a:lvl6pPr marL="2514600" indent="-228600" defTabSz="925513"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925513"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925513"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925513" eaLnBrk="0" fontAlgn="base" hangingPunct="0">
              <a:spcBef>
                <a:spcPct val="0"/>
              </a:spcBef>
              <a:spcAft>
                <a:spcPct val="0"/>
              </a:spcAft>
              <a:defRPr>
                <a:solidFill>
                  <a:schemeClr val="tx1"/>
                </a:solidFill>
                <a:latin typeface="Trebuchet MS" panose="020B0603020202020204" pitchFamily="34" charset="0"/>
              </a:defRPr>
            </a:lvl9pPr>
          </a:lstStyle>
          <a:p>
            <a:pPr algn="r" eaLnBrk="1" hangingPunct="1"/>
            <a:fld id="{AC8DFA50-0F0C-4289-98A2-9CAB5C1F0684}" type="slidenum">
              <a:rPr lang="en-GB" altLang="en-US" sz="1300">
                <a:latin typeface="Times New Roman" panose="02020603050405020304" pitchFamily="18" charset="0"/>
              </a:rPr>
              <a:pPr algn="r" eaLnBrk="1" hangingPunct="1"/>
              <a:t>11</a:t>
            </a:fld>
            <a:endParaRPr lang="en-GB" altLang="en-US" sz="1300">
              <a:latin typeface="Times New Roman" panose="02020603050405020304" pitchFamily="18" charset="0"/>
            </a:endParaRPr>
          </a:p>
        </p:txBody>
      </p:sp>
      <p:sp>
        <p:nvSpPr>
          <p:cNvPr id="1434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2" name="Rectangle 3"/>
          <p:cNvSpPr>
            <a:spLocks noGrp="1" noChangeArrowheads="1"/>
          </p:cNvSpPr>
          <p:nvPr>
            <p:ph type="body" idx="1"/>
          </p:nvPr>
        </p:nvSpPr>
        <p:spPr bwMode="auto">
          <a:xfrm>
            <a:off x="898490" y="5118424"/>
            <a:ext cx="4940902" cy="484957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7171627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txBox="1">
            <a:spLocks noGrp="1" noChangeArrowheads="1"/>
          </p:cNvSpPr>
          <p:nvPr/>
        </p:nvSpPr>
        <p:spPr bwMode="auto">
          <a:xfrm>
            <a:off x="3817398" y="0"/>
            <a:ext cx="2918910" cy="539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7" tIns="48333" rIns="96667" bIns="48333"/>
          <a:lstStyle>
            <a:lvl1pPr defTabSz="925513">
              <a:defRPr>
                <a:solidFill>
                  <a:schemeClr val="tx1"/>
                </a:solidFill>
                <a:latin typeface="Trebuchet MS" panose="020B0603020202020204" pitchFamily="34" charset="0"/>
              </a:defRPr>
            </a:lvl1pPr>
            <a:lvl2pPr marL="742950" indent="-285750" defTabSz="925513">
              <a:defRPr>
                <a:solidFill>
                  <a:schemeClr val="tx1"/>
                </a:solidFill>
                <a:latin typeface="Trebuchet MS" panose="020B0603020202020204" pitchFamily="34" charset="0"/>
              </a:defRPr>
            </a:lvl2pPr>
            <a:lvl3pPr marL="1143000" indent="-228600" defTabSz="925513">
              <a:defRPr>
                <a:solidFill>
                  <a:schemeClr val="tx1"/>
                </a:solidFill>
                <a:latin typeface="Trebuchet MS" panose="020B0603020202020204" pitchFamily="34" charset="0"/>
              </a:defRPr>
            </a:lvl3pPr>
            <a:lvl4pPr marL="1600200" indent="-228600" defTabSz="925513">
              <a:defRPr>
                <a:solidFill>
                  <a:schemeClr val="tx1"/>
                </a:solidFill>
                <a:latin typeface="Trebuchet MS" panose="020B0603020202020204" pitchFamily="34" charset="0"/>
              </a:defRPr>
            </a:lvl4pPr>
            <a:lvl5pPr marL="2057400" indent="-228600" defTabSz="925513">
              <a:defRPr>
                <a:solidFill>
                  <a:schemeClr val="tx1"/>
                </a:solidFill>
                <a:latin typeface="Trebuchet MS" panose="020B0603020202020204" pitchFamily="34" charset="0"/>
              </a:defRPr>
            </a:lvl5pPr>
            <a:lvl6pPr marL="2514600" indent="-228600" defTabSz="925513"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925513"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925513"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925513" eaLnBrk="0" fontAlgn="base" hangingPunct="0">
              <a:spcBef>
                <a:spcPct val="0"/>
              </a:spcBef>
              <a:spcAft>
                <a:spcPct val="0"/>
              </a:spcAft>
              <a:defRPr>
                <a:solidFill>
                  <a:schemeClr val="tx1"/>
                </a:solidFill>
                <a:latin typeface="Trebuchet MS" panose="020B0603020202020204" pitchFamily="34" charset="0"/>
              </a:defRPr>
            </a:lvl9pPr>
          </a:lstStyle>
          <a:p>
            <a:pPr algn="r" eaLnBrk="1" hangingPunct="1"/>
            <a:fld id="{3B761509-B1AE-4A54-A913-7E232A786467}" type="datetime1">
              <a:rPr lang="en-GB" altLang="en-US" sz="1300">
                <a:latin typeface="Times New Roman" panose="02020603050405020304" pitchFamily="18" charset="0"/>
              </a:rPr>
              <a:pPr algn="r" eaLnBrk="1" hangingPunct="1"/>
              <a:t>05/02/2025</a:t>
            </a:fld>
            <a:endParaRPr lang="en-GB" altLang="en-US" sz="1300">
              <a:latin typeface="Times New Roman" panose="02020603050405020304" pitchFamily="18" charset="0"/>
            </a:endParaRPr>
          </a:p>
        </p:txBody>
      </p:sp>
      <p:sp>
        <p:nvSpPr>
          <p:cNvPr id="14339" name="Rectangle 6"/>
          <p:cNvSpPr txBox="1">
            <a:spLocks noGrp="1" noChangeArrowheads="1"/>
          </p:cNvSpPr>
          <p:nvPr/>
        </p:nvSpPr>
        <p:spPr bwMode="auto">
          <a:xfrm>
            <a:off x="1" y="10235123"/>
            <a:ext cx="2918910" cy="539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7" tIns="48333" rIns="96667" bIns="48333" anchor="b"/>
          <a:lstStyle>
            <a:lvl1pPr defTabSz="925513">
              <a:defRPr>
                <a:solidFill>
                  <a:schemeClr val="tx1"/>
                </a:solidFill>
                <a:latin typeface="Trebuchet MS" panose="020B0603020202020204" pitchFamily="34" charset="0"/>
              </a:defRPr>
            </a:lvl1pPr>
            <a:lvl2pPr marL="742950" indent="-285750" defTabSz="925513">
              <a:defRPr>
                <a:solidFill>
                  <a:schemeClr val="tx1"/>
                </a:solidFill>
                <a:latin typeface="Trebuchet MS" panose="020B0603020202020204" pitchFamily="34" charset="0"/>
              </a:defRPr>
            </a:lvl2pPr>
            <a:lvl3pPr marL="1143000" indent="-228600" defTabSz="925513">
              <a:defRPr>
                <a:solidFill>
                  <a:schemeClr val="tx1"/>
                </a:solidFill>
                <a:latin typeface="Trebuchet MS" panose="020B0603020202020204" pitchFamily="34" charset="0"/>
              </a:defRPr>
            </a:lvl3pPr>
            <a:lvl4pPr marL="1600200" indent="-228600" defTabSz="925513">
              <a:defRPr>
                <a:solidFill>
                  <a:schemeClr val="tx1"/>
                </a:solidFill>
                <a:latin typeface="Trebuchet MS" panose="020B0603020202020204" pitchFamily="34" charset="0"/>
              </a:defRPr>
            </a:lvl4pPr>
            <a:lvl5pPr marL="2057400" indent="-228600" defTabSz="925513">
              <a:defRPr>
                <a:solidFill>
                  <a:schemeClr val="tx1"/>
                </a:solidFill>
                <a:latin typeface="Trebuchet MS" panose="020B0603020202020204" pitchFamily="34" charset="0"/>
              </a:defRPr>
            </a:lvl5pPr>
            <a:lvl6pPr marL="2514600" indent="-228600" defTabSz="925513"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925513"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925513"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925513"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r>
              <a:rPr lang="en-GB" altLang="en-US" sz="1300">
                <a:latin typeface="Times New Roman" panose="02020603050405020304" pitchFamily="18" charset="0"/>
              </a:rPr>
              <a:t>History V1.0 2010</a:t>
            </a:r>
          </a:p>
        </p:txBody>
      </p:sp>
      <p:sp>
        <p:nvSpPr>
          <p:cNvPr id="14340" name="Rectangle 7"/>
          <p:cNvSpPr txBox="1">
            <a:spLocks noGrp="1" noChangeArrowheads="1"/>
          </p:cNvSpPr>
          <p:nvPr/>
        </p:nvSpPr>
        <p:spPr bwMode="auto">
          <a:xfrm>
            <a:off x="3817398" y="10235123"/>
            <a:ext cx="2918910" cy="539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7" tIns="48333" rIns="96667" bIns="48333" anchor="b"/>
          <a:lstStyle>
            <a:lvl1pPr defTabSz="925513">
              <a:defRPr>
                <a:solidFill>
                  <a:schemeClr val="tx1"/>
                </a:solidFill>
                <a:latin typeface="Trebuchet MS" panose="020B0603020202020204" pitchFamily="34" charset="0"/>
              </a:defRPr>
            </a:lvl1pPr>
            <a:lvl2pPr marL="742950" indent="-285750" defTabSz="925513">
              <a:defRPr>
                <a:solidFill>
                  <a:schemeClr val="tx1"/>
                </a:solidFill>
                <a:latin typeface="Trebuchet MS" panose="020B0603020202020204" pitchFamily="34" charset="0"/>
              </a:defRPr>
            </a:lvl2pPr>
            <a:lvl3pPr marL="1143000" indent="-228600" defTabSz="925513">
              <a:defRPr>
                <a:solidFill>
                  <a:schemeClr val="tx1"/>
                </a:solidFill>
                <a:latin typeface="Trebuchet MS" panose="020B0603020202020204" pitchFamily="34" charset="0"/>
              </a:defRPr>
            </a:lvl3pPr>
            <a:lvl4pPr marL="1600200" indent="-228600" defTabSz="925513">
              <a:defRPr>
                <a:solidFill>
                  <a:schemeClr val="tx1"/>
                </a:solidFill>
                <a:latin typeface="Trebuchet MS" panose="020B0603020202020204" pitchFamily="34" charset="0"/>
              </a:defRPr>
            </a:lvl4pPr>
            <a:lvl5pPr marL="2057400" indent="-228600" defTabSz="925513">
              <a:defRPr>
                <a:solidFill>
                  <a:schemeClr val="tx1"/>
                </a:solidFill>
                <a:latin typeface="Trebuchet MS" panose="020B0603020202020204" pitchFamily="34" charset="0"/>
              </a:defRPr>
            </a:lvl5pPr>
            <a:lvl6pPr marL="2514600" indent="-228600" defTabSz="925513"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925513"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925513"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925513" eaLnBrk="0" fontAlgn="base" hangingPunct="0">
              <a:spcBef>
                <a:spcPct val="0"/>
              </a:spcBef>
              <a:spcAft>
                <a:spcPct val="0"/>
              </a:spcAft>
              <a:defRPr>
                <a:solidFill>
                  <a:schemeClr val="tx1"/>
                </a:solidFill>
                <a:latin typeface="Trebuchet MS" panose="020B0603020202020204" pitchFamily="34" charset="0"/>
              </a:defRPr>
            </a:lvl9pPr>
          </a:lstStyle>
          <a:p>
            <a:pPr algn="r" eaLnBrk="1" hangingPunct="1"/>
            <a:fld id="{AC8DFA50-0F0C-4289-98A2-9CAB5C1F0684}" type="slidenum">
              <a:rPr lang="en-GB" altLang="en-US" sz="1300">
                <a:latin typeface="Times New Roman" panose="02020603050405020304" pitchFamily="18" charset="0"/>
              </a:rPr>
              <a:pPr algn="r" eaLnBrk="1" hangingPunct="1"/>
              <a:t>12</a:t>
            </a:fld>
            <a:endParaRPr lang="en-GB" altLang="en-US" sz="1300">
              <a:latin typeface="Times New Roman" panose="02020603050405020304" pitchFamily="18" charset="0"/>
            </a:endParaRPr>
          </a:p>
        </p:txBody>
      </p:sp>
      <p:sp>
        <p:nvSpPr>
          <p:cNvPr id="1434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2" name="Rectangle 3"/>
          <p:cNvSpPr>
            <a:spLocks noGrp="1" noChangeArrowheads="1"/>
          </p:cNvSpPr>
          <p:nvPr>
            <p:ph type="body" idx="1"/>
          </p:nvPr>
        </p:nvSpPr>
        <p:spPr bwMode="auto">
          <a:xfrm>
            <a:off x="898490" y="5118424"/>
            <a:ext cx="4940902" cy="484957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1363090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7"/>
          <p:cNvGrpSpPr>
            <a:grpSpLocks/>
          </p:cNvGrpSpPr>
          <p:nvPr/>
        </p:nvGrpSpPr>
        <p:grpSpPr bwMode="auto">
          <a:xfrm>
            <a:off x="0" y="-7938"/>
            <a:ext cx="12192000" cy="6865938"/>
            <a:chOff x="0" y="-8467"/>
            <a:chExt cx="12192000" cy="6866467"/>
          </a:xfrm>
        </p:grpSpPr>
        <p:sp>
          <p:nvSpPr>
            <p:cNvPr id="5" name="Freeform 4"/>
            <p:cNvSpPr/>
            <p:nvPr/>
          </p:nvSpPr>
          <p:spPr>
            <a:xfrm>
              <a:off x="0" y="-8467"/>
              <a:ext cx="863600" cy="569797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6" name="Straight Connector 5"/>
            <p:cNvCxnSpPr/>
            <p:nvPr/>
          </p:nvCxnSpPr>
          <p:spPr>
            <a:xfrm>
              <a:off x="9371013" y="-528"/>
              <a:ext cx="1219200" cy="685852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H="1">
              <a:off x="7424738" y="3681168"/>
              <a:ext cx="4764087" cy="3176832"/>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8" name="Rectangle 23"/>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25"/>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Isosceles Triangle 9"/>
            <p:cNvSpPr/>
            <p:nvPr/>
          </p:nvSpPr>
          <p:spPr>
            <a:xfrm>
              <a:off x="8932863" y="3047706"/>
              <a:ext cx="3259137" cy="381029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7"/>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8"/>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9"/>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p:cNvSpPr/>
            <p:nvPr/>
          </p:nvSpPr>
          <p:spPr>
            <a:xfrm>
              <a:off x="10371138" y="3589086"/>
              <a:ext cx="1817687" cy="326891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5" name="Date Placeholder 3"/>
          <p:cNvSpPr>
            <a:spLocks noGrp="1"/>
          </p:cNvSpPr>
          <p:nvPr>
            <p:ph type="dt" sz="half" idx="10"/>
          </p:nvPr>
        </p:nvSpPr>
        <p:spPr/>
        <p:txBody>
          <a:bodyPr/>
          <a:lstStyle>
            <a:lvl1pPr>
              <a:defRPr/>
            </a:lvl1pPr>
          </a:lstStyle>
          <a:p>
            <a:pPr>
              <a:defRPr/>
            </a:pPr>
            <a:endParaRPr lang="en-US"/>
          </a:p>
        </p:txBody>
      </p:sp>
      <p:sp>
        <p:nvSpPr>
          <p:cNvPr id="17" name="Slide Number Placeholder 5"/>
          <p:cNvSpPr>
            <a:spLocks noGrp="1"/>
          </p:cNvSpPr>
          <p:nvPr>
            <p:ph type="sldNum" sz="quarter" idx="12"/>
          </p:nvPr>
        </p:nvSpPr>
        <p:spPr/>
        <p:txBody>
          <a:bodyPr/>
          <a:lstStyle>
            <a:lvl1pPr>
              <a:defRPr/>
            </a:lvl1pPr>
          </a:lstStyle>
          <a:p>
            <a:pPr>
              <a:defRPr/>
            </a:pPr>
            <a:fld id="{9354D69C-FAF5-4F4C-ADFA-D54645400797}" type="slidenum">
              <a:rPr lang="en-US"/>
              <a:pPr>
                <a:defRPr/>
              </a:pPr>
              <a:t>‹#›</a:t>
            </a:fld>
            <a:endParaRPr lang="en-US"/>
          </a:p>
        </p:txBody>
      </p:sp>
      <p:sp>
        <p:nvSpPr>
          <p:cNvPr id="18" name="Footer Placeholder 4"/>
          <p:cNvSpPr>
            <a:spLocks noGrp="1"/>
          </p:cNvSpPr>
          <p:nvPr>
            <p:ph type="ftr" sz="quarter" idx="11"/>
          </p:nvPr>
        </p:nvSpPr>
        <p:spPr>
          <a:xfrm>
            <a:off x="677863" y="6042025"/>
            <a:ext cx="6297612" cy="365125"/>
          </a:xfrm>
          <a:prstGeom prst="rect">
            <a:avLst/>
          </a:prstGeom>
        </p:spPr>
        <p:txBody>
          <a:bodyPr/>
          <a:lstStyle>
            <a:lvl1pPr>
              <a:defRPr/>
            </a:lvl1pPr>
          </a:lstStyle>
          <a:p>
            <a:pPr>
              <a:defRPr/>
            </a:pPr>
            <a:r>
              <a:rPr lang="en-US"/>
              <a:t>Version 1.0 01.07.2022</a:t>
            </a:r>
            <a:endParaRPr lang="en-US" dirty="0"/>
          </a:p>
        </p:txBody>
      </p:sp>
    </p:spTree>
    <p:extLst>
      <p:ext uri="{BB962C8B-B14F-4D97-AF65-F5344CB8AC3E}">
        <p14:creationId xmlns:p14="http://schemas.microsoft.com/office/powerpoint/2010/main" val="1803090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a:xfrm>
            <a:off x="717551" y="5676900"/>
            <a:ext cx="6297612" cy="365125"/>
          </a:xfrm>
          <a:prstGeom prst="rect">
            <a:avLst/>
          </a:prstGeom>
        </p:spPr>
        <p:txBody>
          <a:bodyPr/>
          <a:lstStyle>
            <a:lvl1pPr>
              <a:defRPr/>
            </a:lvl1pPr>
          </a:lstStyle>
          <a:p>
            <a:pPr>
              <a:defRPr/>
            </a:pPr>
            <a:r>
              <a:rPr lang="en-US"/>
              <a:t>Version 1.0 01.07.2022</a:t>
            </a:r>
          </a:p>
        </p:txBody>
      </p:sp>
      <p:sp>
        <p:nvSpPr>
          <p:cNvPr id="6" name="Slide Number Placeholder 5"/>
          <p:cNvSpPr>
            <a:spLocks noGrp="1"/>
          </p:cNvSpPr>
          <p:nvPr>
            <p:ph type="sldNum" sz="quarter" idx="12"/>
          </p:nvPr>
        </p:nvSpPr>
        <p:spPr/>
        <p:txBody>
          <a:bodyPr/>
          <a:lstStyle>
            <a:lvl1pPr>
              <a:defRPr/>
            </a:lvl1pPr>
          </a:lstStyle>
          <a:p>
            <a:pPr>
              <a:defRPr/>
            </a:pPr>
            <a:fld id="{8C75AE5C-D8FD-4198-8A8A-5BF5DFDBCC8F}" type="slidenum">
              <a:rPr lang="en-US"/>
              <a:pPr>
                <a:defRPr/>
              </a:pPr>
              <a:t>‹#›</a:t>
            </a:fld>
            <a:endParaRPr lang="en-US"/>
          </a:p>
        </p:txBody>
      </p:sp>
    </p:spTree>
    <p:extLst>
      <p:ext uri="{BB962C8B-B14F-4D97-AF65-F5344CB8AC3E}">
        <p14:creationId xmlns:p14="http://schemas.microsoft.com/office/powerpoint/2010/main" val="1484208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541338" y="790575"/>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a:solidFill>
                  <a:srgbClr val="9FE0F5"/>
                </a:solidFill>
                <a:latin typeface="Arial" panose="020B0604020202020204" pitchFamily="34" charset="0"/>
              </a:rPr>
              <a:t>“</a:t>
            </a:r>
          </a:p>
        </p:txBody>
      </p:sp>
      <p:sp>
        <p:nvSpPr>
          <p:cNvPr id="6" name="TextBox 5"/>
          <p:cNvSpPr txBox="1">
            <a:spLocks noChangeArrowheads="1"/>
          </p:cNvSpPr>
          <p:nvPr/>
        </p:nvSpPr>
        <p:spPr bwMode="auto">
          <a:xfrm>
            <a:off x="8893175" y="2886075"/>
            <a:ext cx="609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a:solidFill>
                  <a:srgbClr val="9FE0F5"/>
                </a:solidFill>
                <a:latin typeface="Arial" panose="020B0604020202020204" pitchFamily="34" charset="0"/>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p:cNvSpPr>
            <a:spLocks noGrp="1"/>
          </p:cNvSpPr>
          <p:nvPr>
            <p:ph type="dt" sz="half" idx="14"/>
          </p:nvPr>
        </p:nvSpPr>
        <p:spPr/>
        <p:txBody>
          <a:bodyPr/>
          <a:lstStyle>
            <a:lvl1pPr>
              <a:defRPr/>
            </a:lvl1pPr>
          </a:lstStyle>
          <a:p>
            <a:pPr>
              <a:defRPr/>
            </a:pPr>
            <a:endParaRPr lang="en-US"/>
          </a:p>
        </p:txBody>
      </p:sp>
      <p:sp>
        <p:nvSpPr>
          <p:cNvPr id="8" name="Footer Placeholder 4"/>
          <p:cNvSpPr>
            <a:spLocks noGrp="1"/>
          </p:cNvSpPr>
          <p:nvPr>
            <p:ph type="ftr" sz="quarter" idx="15"/>
          </p:nvPr>
        </p:nvSpPr>
        <p:spPr>
          <a:xfrm>
            <a:off x="717551" y="5676900"/>
            <a:ext cx="6297612" cy="365125"/>
          </a:xfrm>
          <a:prstGeom prst="rect">
            <a:avLst/>
          </a:prstGeom>
        </p:spPr>
        <p:txBody>
          <a:bodyPr/>
          <a:lstStyle>
            <a:lvl1pPr>
              <a:defRPr smtClean="0"/>
            </a:lvl1pPr>
          </a:lstStyle>
          <a:p>
            <a:pPr>
              <a:defRPr/>
            </a:pPr>
            <a:r>
              <a:rPr lang="en-US"/>
              <a:t>Version 1.0 01.07.2022</a:t>
            </a:r>
          </a:p>
        </p:txBody>
      </p:sp>
      <p:sp>
        <p:nvSpPr>
          <p:cNvPr id="9" name="Slide Number Placeholder 5"/>
          <p:cNvSpPr>
            <a:spLocks noGrp="1"/>
          </p:cNvSpPr>
          <p:nvPr>
            <p:ph type="sldNum" sz="quarter" idx="16"/>
          </p:nvPr>
        </p:nvSpPr>
        <p:spPr/>
        <p:txBody>
          <a:bodyPr/>
          <a:lstStyle>
            <a:lvl1pPr>
              <a:defRPr/>
            </a:lvl1pPr>
          </a:lstStyle>
          <a:p>
            <a:pPr>
              <a:defRPr/>
            </a:pPr>
            <a:fld id="{5AF68268-12EE-4D67-9119-54E85E19FECE}" type="slidenum">
              <a:rPr lang="en-US"/>
              <a:pPr>
                <a:defRPr/>
              </a:pPr>
              <a:t>‹#›</a:t>
            </a:fld>
            <a:endParaRPr lang="en-US"/>
          </a:p>
        </p:txBody>
      </p:sp>
    </p:spTree>
    <p:extLst>
      <p:ext uri="{BB962C8B-B14F-4D97-AF65-F5344CB8AC3E}">
        <p14:creationId xmlns:p14="http://schemas.microsoft.com/office/powerpoint/2010/main" val="35594113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a:xfrm>
            <a:off x="717551" y="5676900"/>
            <a:ext cx="6297612" cy="365125"/>
          </a:xfrm>
          <a:prstGeom prst="rect">
            <a:avLst/>
          </a:prstGeom>
        </p:spPr>
        <p:txBody>
          <a:bodyPr/>
          <a:lstStyle>
            <a:lvl1pPr>
              <a:defRPr/>
            </a:lvl1pPr>
          </a:lstStyle>
          <a:p>
            <a:pPr>
              <a:defRPr/>
            </a:pPr>
            <a:r>
              <a:rPr lang="en-US"/>
              <a:t>Version 1.0 01.07.2022</a:t>
            </a:r>
          </a:p>
        </p:txBody>
      </p:sp>
      <p:sp>
        <p:nvSpPr>
          <p:cNvPr id="6" name="Slide Number Placeholder 5"/>
          <p:cNvSpPr>
            <a:spLocks noGrp="1"/>
          </p:cNvSpPr>
          <p:nvPr>
            <p:ph type="sldNum" sz="quarter" idx="12"/>
          </p:nvPr>
        </p:nvSpPr>
        <p:spPr/>
        <p:txBody>
          <a:bodyPr/>
          <a:lstStyle>
            <a:lvl1pPr>
              <a:defRPr/>
            </a:lvl1pPr>
          </a:lstStyle>
          <a:p>
            <a:pPr>
              <a:defRPr/>
            </a:pPr>
            <a:fld id="{204A2388-12ED-4992-9C57-B7828CA3185E}" type="slidenum">
              <a:rPr lang="en-US"/>
              <a:pPr>
                <a:defRPr/>
              </a:pPr>
              <a:t>‹#›</a:t>
            </a:fld>
            <a:endParaRPr lang="en-US"/>
          </a:p>
        </p:txBody>
      </p:sp>
    </p:spTree>
    <p:extLst>
      <p:ext uri="{BB962C8B-B14F-4D97-AF65-F5344CB8AC3E}">
        <p14:creationId xmlns:p14="http://schemas.microsoft.com/office/powerpoint/2010/main" val="37156720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541338" y="790575"/>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a:solidFill>
                  <a:srgbClr val="9FE0F5"/>
                </a:solidFill>
                <a:latin typeface="Arial" panose="020B0604020202020204" pitchFamily="34" charset="0"/>
              </a:rPr>
              <a:t>“</a:t>
            </a:r>
          </a:p>
        </p:txBody>
      </p:sp>
      <p:sp>
        <p:nvSpPr>
          <p:cNvPr id="6" name="TextBox 5"/>
          <p:cNvSpPr txBox="1">
            <a:spLocks noChangeArrowheads="1"/>
          </p:cNvSpPr>
          <p:nvPr/>
        </p:nvSpPr>
        <p:spPr bwMode="auto">
          <a:xfrm>
            <a:off x="8893175" y="2886075"/>
            <a:ext cx="609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a:solidFill>
                  <a:srgbClr val="9FE0F5"/>
                </a:solidFill>
                <a:latin typeface="Arial" panose="020B0604020202020204" pitchFamily="34" charset="0"/>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p:cNvSpPr>
            <a:spLocks noGrp="1"/>
          </p:cNvSpPr>
          <p:nvPr>
            <p:ph type="dt" sz="half" idx="14"/>
          </p:nvPr>
        </p:nvSpPr>
        <p:spPr/>
        <p:txBody>
          <a:bodyPr/>
          <a:lstStyle>
            <a:lvl1pPr>
              <a:defRPr/>
            </a:lvl1pPr>
          </a:lstStyle>
          <a:p>
            <a:pPr>
              <a:defRPr/>
            </a:pPr>
            <a:endParaRPr lang="en-US"/>
          </a:p>
        </p:txBody>
      </p:sp>
      <p:sp>
        <p:nvSpPr>
          <p:cNvPr id="8" name="Footer Placeholder 4"/>
          <p:cNvSpPr>
            <a:spLocks noGrp="1"/>
          </p:cNvSpPr>
          <p:nvPr>
            <p:ph type="ftr" sz="quarter" idx="15"/>
          </p:nvPr>
        </p:nvSpPr>
        <p:spPr>
          <a:xfrm>
            <a:off x="717551" y="5676900"/>
            <a:ext cx="6297612" cy="365125"/>
          </a:xfrm>
          <a:prstGeom prst="rect">
            <a:avLst/>
          </a:prstGeom>
        </p:spPr>
        <p:txBody>
          <a:bodyPr/>
          <a:lstStyle>
            <a:lvl1pPr>
              <a:defRPr smtClean="0"/>
            </a:lvl1pPr>
          </a:lstStyle>
          <a:p>
            <a:pPr>
              <a:defRPr/>
            </a:pPr>
            <a:r>
              <a:rPr lang="en-US"/>
              <a:t>Version 1.0 01.07.2022</a:t>
            </a:r>
          </a:p>
        </p:txBody>
      </p:sp>
      <p:sp>
        <p:nvSpPr>
          <p:cNvPr id="9" name="Slide Number Placeholder 5"/>
          <p:cNvSpPr>
            <a:spLocks noGrp="1"/>
          </p:cNvSpPr>
          <p:nvPr>
            <p:ph type="sldNum" sz="quarter" idx="16"/>
          </p:nvPr>
        </p:nvSpPr>
        <p:spPr/>
        <p:txBody>
          <a:bodyPr/>
          <a:lstStyle>
            <a:lvl1pPr>
              <a:defRPr/>
            </a:lvl1pPr>
          </a:lstStyle>
          <a:p>
            <a:pPr>
              <a:defRPr/>
            </a:pPr>
            <a:fld id="{0CE57F8A-6D05-4B27-8EE5-E7575FB1298E}" type="slidenum">
              <a:rPr lang="en-US"/>
              <a:pPr>
                <a:defRPr/>
              </a:pPr>
              <a:t>‹#›</a:t>
            </a:fld>
            <a:endParaRPr lang="en-US"/>
          </a:p>
        </p:txBody>
      </p:sp>
    </p:spTree>
    <p:extLst>
      <p:ext uri="{BB962C8B-B14F-4D97-AF65-F5344CB8AC3E}">
        <p14:creationId xmlns:p14="http://schemas.microsoft.com/office/powerpoint/2010/main" val="3288253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p:cNvSpPr>
            <a:spLocks noGrp="1"/>
          </p:cNvSpPr>
          <p:nvPr>
            <p:ph type="dt" sz="half" idx="14"/>
          </p:nvPr>
        </p:nvSpPr>
        <p:spPr/>
        <p:txBody>
          <a:bodyPr/>
          <a:lstStyle>
            <a:lvl1pPr>
              <a:defRPr/>
            </a:lvl1pPr>
          </a:lstStyle>
          <a:p>
            <a:pPr>
              <a:defRPr/>
            </a:pPr>
            <a:endParaRPr lang="en-US"/>
          </a:p>
        </p:txBody>
      </p:sp>
      <p:sp>
        <p:nvSpPr>
          <p:cNvPr id="6" name="Footer Placeholder 4"/>
          <p:cNvSpPr>
            <a:spLocks noGrp="1"/>
          </p:cNvSpPr>
          <p:nvPr>
            <p:ph type="ftr" sz="quarter" idx="15"/>
          </p:nvPr>
        </p:nvSpPr>
        <p:spPr>
          <a:xfrm>
            <a:off x="717551" y="5676900"/>
            <a:ext cx="6297612" cy="365125"/>
          </a:xfrm>
          <a:prstGeom prst="rect">
            <a:avLst/>
          </a:prstGeom>
        </p:spPr>
        <p:txBody>
          <a:bodyPr/>
          <a:lstStyle>
            <a:lvl1pPr>
              <a:defRPr/>
            </a:lvl1pPr>
          </a:lstStyle>
          <a:p>
            <a:pPr>
              <a:defRPr/>
            </a:pPr>
            <a:r>
              <a:rPr lang="en-US"/>
              <a:t>Version 1.0 01.07.2022</a:t>
            </a:r>
          </a:p>
        </p:txBody>
      </p:sp>
      <p:sp>
        <p:nvSpPr>
          <p:cNvPr id="7" name="Slide Number Placeholder 5"/>
          <p:cNvSpPr>
            <a:spLocks noGrp="1"/>
          </p:cNvSpPr>
          <p:nvPr>
            <p:ph type="sldNum" sz="quarter" idx="16"/>
          </p:nvPr>
        </p:nvSpPr>
        <p:spPr/>
        <p:txBody>
          <a:bodyPr/>
          <a:lstStyle>
            <a:lvl1pPr>
              <a:defRPr/>
            </a:lvl1pPr>
          </a:lstStyle>
          <a:p>
            <a:pPr>
              <a:defRPr/>
            </a:pPr>
            <a:fld id="{D5B9DA0A-B7A6-4E7D-A782-354E178B1673}" type="slidenum">
              <a:rPr lang="en-US"/>
              <a:pPr>
                <a:defRPr/>
              </a:pPr>
              <a:t>‹#›</a:t>
            </a:fld>
            <a:endParaRPr lang="en-US"/>
          </a:p>
        </p:txBody>
      </p:sp>
    </p:spTree>
    <p:extLst>
      <p:ext uri="{BB962C8B-B14F-4D97-AF65-F5344CB8AC3E}">
        <p14:creationId xmlns:p14="http://schemas.microsoft.com/office/powerpoint/2010/main" val="10766866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a:xfrm>
            <a:off x="717551" y="5676900"/>
            <a:ext cx="6297612" cy="365125"/>
          </a:xfrm>
          <a:prstGeom prst="rect">
            <a:avLst/>
          </a:prstGeom>
        </p:spPr>
        <p:txBody>
          <a:bodyPr/>
          <a:lstStyle>
            <a:lvl1pPr>
              <a:defRPr/>
            </a:lvl1pPr>
          </a:lstStyle>
          <a:p>
            <a:pPr>
              <a:defRPr/>
            </a:pPr>
            <a:r>
              <a:rPr lang="en-US"/>
              <a:t>Version 1.0 01.07.2022</a:t>
            </a:r>
          </a:p>
        </p:txBody>
      </p:sp>
      <p:sp>
        <p:nvSpPr>
          <p:cNvPr id="6" name="Slide Number Placeholder 5"/>
          <p:cNvSpPr>
            <a:spLocks noGrp="1"/>
          </p:cNvSpPr>
          <p:nvPr>
            <p:ph type="sldNum" sz="quarter" idx="12"/>
          </p:nvPr>
        </p:nvSpPr>
        <p:spPr/>
        <p:txBody>
          <a:bodyPr/>
          <a:lstStyle>
            <a:lvl1pPr>
              <a:defRPr/>
            </a:lvl1pPr>
          </a:lstStyle>
          <a:p>
            <a:pPr>
              <a:defRPr/>
            </a:pPr>
            <a:fld id="{0C8CDFB0-A27E-491E-BFCF-DEBB1D28BD93}" type="slidenum">
              <a:rPr lang="en-US"/>
              <a:pPr>
                <a:defRPr/>
              </a:pPr>
              <a:t>‹#›</a:t>
            </a:fld>
            <a:endParaRPr lang="en-US"/>
          </a:p>
        </p:txBody>
      </p:sp>
    </p:spTree>
    <p:extLst>
      <p:ext uri="{BB962C8B-B14F-4D97-AF65-F5344CB8AC3E}">
        <p14:creationId xmlns:p14="http://schemas.microsoft.com/office/powerpoint/2010/main" val="31184126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a:xfrm>
            <a:off x="717551" y="5676900"/>
            <a:ext cx="6297612" cy="365125"/>
          </a:xfrm>
          <a:prstGeom prst="rect">
            <a:avLst/>
          </a:prstGeom>
        </p:spPr>
        <p:txBody>
          <a:bodyPr/>
          <a:lstStyle>
            <a:lvl1pPr>
              <a:defRPr/>
            </a:lvl1pPr>
          </a:lstStyle>
          <a:p>
            <a:pPr>
              <a:defRPr/>
            </a:pPr>
            <a:r>
              <a:rPr lang="en-US"/>
              <a:t>Version 1.0 01.07.2022</a:t>
            </a:r>
          </a:p>
        </p:txBody>
      </p:sp>
      <p:sp>
        <p:nvSpPr>
          <p:cNvPr id="6" name="Slide Number Placeholder 5"/>
          <p:cNvSpPr>
            <a:spLocks noGrp="1"/>
          </p:cNvSpPr>
          <p:nvPr>
            <p:ph type="sldNum" sz="quarter" idx="12"/>
          </p:nvPr>
        </p:nvSpPr>
        <p:spPr/>
        <p:txBody>
          <a:bodyPr/>
          <a:lstStyle>
            <a:lvl1pPr>
              <a:defRPr/>
            </a:lvl1pPr>
          </a:lstStyle>
          <a:p>
            <a:pPr>
              <a:defRPr/>
            </a:pPr>
            <a:fld id="{673254E9-BB83-4994-A668-7B8104EEA2C9}" type="slidenum">
              <a:rPr lang="en-US"/>
              <a:pPr>
                <a:defRPr/>
              </a:pPr>
              <a:t>‹#›</a:t>
            </a:fld>
            <a:endParaRPr lang="en-US"/>
          </a:p>
        </p:txBody>
      </p:sp>
    </p:spTree>
    <p:extLst>
      <p:ext uri="{BB962C8B-B14F-4D97-AF65-F5344CB8AC3E}">
        <p14:creationId xmlns:p14="http://schemas.microsoft.com/office/powerpoint/2010/main" val="3509459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alpha val="0"/>
          </a:schemeClr>
        </a:solidFill>
        <a:effectLst/>
      </p:bgPr>
    </p:bg>
    <p:spTree>
      <p:nvGrpSpPr>
        <p:cNvPr id="1" name=""/>
        <p:cNvGrpSpPr/>
        <p:nvPr/>
      </p:nvGrpSpPr>
      <p:grpSpPr>
        <a:xfrm>
          <a:off x="0" y="0"/>
          <a:ext cx="0" cy="0"/>
          <a:chOff x="0" y="0"/>
          <a:chExt cx="0" cy="0"/>
        </a:xfrm>
      </p:grpSpPr>
      <p:pic>
        <p:nvPicPr>
          <p:cNvPr id="4" name="Picture 17"/>
          <p:cNvPicPr>
            <a:picLocks noChangeAspect="1" noChangeArrowheads="1"/>
          </p:cNvPicPr>
          <p:nvPr userDrawn="1"/>
        </p:nvPicPr>
        <p:blipFill>
          <a:blip r:embed="rId2" cstate="print">
            <a:extLst>
              <a:ext uri="{28A0092B-C50C-407E-A947-70E740481C1C}">
                <a14:useLocalDpi xmlns:a14="http://schemas.microsoft.com/office/drawing/2010/main"/>
              </a:ext>
            </a:extLst>
          </a:blip>
          <a:srcRect/>
          <a:stretch>
            <a:fillRect/>
          </a:stretch>
        </p:blipFill>
        <p:spPr bwMode="auto">
          <a:xfrm>
            <a:off x="10747375" y="149225"/>
            <a:ext cx="1095375"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lgn="l" defTabSz="457200" rtl="0" fontAlgn="base">
              <a:spcBef>
                <a:spcPct val="0"/>
              </a:spcBef>
              <a:spcAft>
                <a:spcPct val="0"/>
              </a:spcAft>
              <a:defRPr lang="en-US" sz="3600" kern="1200" dirty="0">
                <a:solidFill>
                  <a:srgbClr val="0070C0"/>
                </a:solidFill>
                <a:latin typeface="Calibri" panose="020F0502020204030204" pitchFamily="34" charset="0"/>
                <a:ea typeface="+mj-ea"/>
                <a:cs typeface="Calibri" panose="020F0502020204030204" pitchFamily="34" charset="0"/>
              </a:defRPr>
            </a:lvl1pPr>
          </a:lstStyle>
          <a:p>
            <a:r>
              <a:rPr lang="en-US" dirty="0"/>
              <a:t>Click to edit Master title style</a:t>
            </a:r>
          </a:p>
        </p:txBody>
      </p:sp>
      <p:sp>
        <p:nvSpPr>
          <p:cNvPr id="3" name="Content Placeholder 2"/>
          <p:cNvSpPr>
            <a:spLocks noGrp="1"/>
          </p:cNvSpPr>
          <p:nvPr>
            <p:ph idx="1"/>
          </p:nvPr>
        </p:nvSpPr>
        <p:spPr>
          <a:xfrm>
            <a:off x="591599" y="2045494"/>
            <a:ext cx="8596312" cy="3881437"/>
          </a:xfrm>
        </p:spPr>
        <p:txBody>
          <a:bodyPr/>
          <a:lstStyle>
            <a:lvl1pPr>
              <a:defRPr lang="en-US" sz="2200" kern="1200" dirty="0" smtClean="0">
                <a:solidFill>
                  <a:srgbClr val="404040"/>
                </a:solidFill>
                <a:latin typeface="+mn-lt"/>
                <a:ea typeface="+mn-ea"/>
                <a:cs typeface="+mn-cs"/>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1"/>
          </p:nvPr>
        </p:nvSpPr>
        <p:spPr>
          <a:xfrm>
            <a:off x="8507037" y="6143487"/>
            <a:ext cx="684213" cy="365125"/>
          </a:xfrm>
        </p:spPr>
        <p:txBody>
          <a:bodyPr/>
          <a:lstStyle>
            <a:lvl1pPr>
              <a:defRPr/>
            </a:lvl1pPr>
          </a:lstStyle>
          <a:p>
            <a:pPr>
              <a:defRPr/>
            </a:pPr>
            <a:fld id="{CB261E3A-7C82-42B1-83C4-33C129F50B27}" type="slidenum">
              <a:rPr lang="en-US"/>
              <a:pPr>
                <a:defRPr/>
              </a:pPr>
              <a:t>‹#›</a:t>
            </a:fld>
            <a:endParaRPr lang="en-US"/>
          </a:p>
        </p:txBody>
      </p:sp>
    </p:spTree>
    <p:extLst>
      <p:ext uri="{BB962C8B-B14F-4D97-AF65-F5344CB8AC3E}">
        <p14:creationId xmlns:p14="http://schemas.microsoft.com/office/powerpoint/2010/main" val="4096120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a:xfrm>
            <a:off x="717551" y="5676900"/>
            <a:ext cx="6297612" cy="365125"/>
          </a:xfrm>
          <a:prstGeom prst="rect">
            <a:avLst/>
          </a:prstGeom>
        </p:spPr>
        <p:txBody>
          <a:bodyPr/>
          <a:lstStyle>
            <a:lvl1pPr>
              <a:defRPr/>
            </a:lvl1pPr>
          </a:lstStyle>
          <a:p>
            <a:pPr>
              <a:defRPr/>
            </a:pPr>
            <a:r>
              <a:rPr lang="en-US" dirty="0"/>
              <a:t>DRAFT Version 14.02.2023</a:t>
            </a:r>
          </a:p>
        </p:txBody>
      </p:sp>
      <p:sp>
        <p:nvSpPr>
          <p:cNvPr id="6" name="Slide Number Placeholder 5"/>
          <p:cNvSpPr>
            <a:spLocks noGrp="1"/>
          </p:cNvSpPr>
          <p:nvPr>
            <p:ph type="sldNum" sz="quarter" idx="12"/>
          </p:nvPr>
        </p:nvSpPr>
        <p:spPr/>
        <p:txBody>
          <a:bodyPr/>
          <a:lstStyle>
            <a:lvl1pPr>
              <a:defRPr/>
            </a:lvl1pPr>
          </a:lstStyle>
          <a:p>
            <a:pPr>
              <a:defRPr/>
            </a:pPr>
            <a:fld id="{90627CBC-24F2-4C5E-8F76-B53BCDFACE01}" type="slidenum">
              <a:rPr lang="en-US"/>
              <a:pPr>
                <a:defRPr/>
              </a:pPr>
              <a:t>‹#›</a:t>
            </a:fld>
            <a:endParaRPr lang="en-US"/>
          </a:p>
        </p:txBody>
      </p:sp>
    </p:spTree>
    <p:extLst>
      <p:ext uri="{BB962C8B-B14F-4D97-AF65-F5344CB8AC3E}">
        <p14:creationId xmlns:p14="http://schemas.microsoft.com/office/powerpoint/2010/main" val="472734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a:xfrm>
            <a:off x="717551" y="5676900"/>
            <a:ext cx="6297612" cy="365125"/>
          </a:xfrm>
          <a:prstGeom prst="rect">
            <a:avLst/>
          </a:prstGeom>
        </p:spPr>
        <p:txBody>
          <a:bodyPr/>
          <a:lstStyle>
            <a:lvl1pPr>
              <a:defRPr/>
            </a:lvl1pPr>
          </a:lstStyle>
          <a:p>
            <a:pPr>
              <a:defRPr/>
            </a:pPr>
            <a:r>
              <a:rPr lang="en-US"/>
              <a:t>Version 1.0 01.07.2022</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A0BDD665-7EB5-4C76-B990-1E249ABEB952}" type="slidenum">
              <a:rPr lang="en-US"/>
              <a:pPr>
                <a:defRPr/>
              </a:pPr>
              <a:t>‹#›</a:t>
            </a:fld>
            <a:endParaRPr lang="en-US"/>
          </a:p>
        </p:txBody>
      </p:sp>
    </p:spTree>
    <p:extLst>
      <p:ext uri="{BB962C8B-B14F-4D97-AF65-F5344CB8AC3E}">
        <p14:creationId xmlns:p14="http://schemas.microsoft.com/office/powerpoint/2010/main" val="3421937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a:xfrm>
            <a:off x="717551" y="5676900"/>
            <a:ext cx="6297612" cy="365125"/>
          </a:xfrm>
          <a:prstGeom prst="rect">
            <a:avLst/>
          </a:prstGeom>
        </p:spPr>
        <p:txBody>
          <a:bodyPr/>
          <a:lstStyle>
            <a:lvl1pPr>
              <a:defRPr/>
            </a:lvl1pPr>
          </a:lstStyle>
          <a:p>
            <a:pPr>
              <a:defRPr/>
            </a:pPr>
            <a:r>
              <a:rPr lang="en-US"/>
              <a:t>Version 1.0 01.07.2022</a:t>
            </a: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01860EBA-8E28-40F0-A3AE-1E748A2E6D93}" type="slidenum">
              <a:rPr lang="en-US"/>
              <a:pPr>
                <a:defRPr/>
              </a:pPr>
              <a:t>‹#›</a:t>
            </a:fld>
            <a:endParaRPr lang="en-US"/>
          </a:p>
        </p:txBody>
      </p:sp>
    </p:spTree>
    <p:extLst>
      <p:ext uri="{BB962C8B-B14F-4D97-AF65-F5344CB8AC3E}">
        <p14:creationId xmlns:p14="http://schemas.microsoft.com/office/powerpoint/2010/main" val="2911098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a:xfrm>
            <a:off x="717551" y="5676900"/>
            <a:ext cx="6297612" cy="365125"/>
          </a:xfrm>
          <a:prstGeom prst="rect">
            <a:avLst/>
          </a:prstGeom>
        </p:spPr>
        <p:txBody>
          <a:bodyPr/>
          <a:lstStyle>
            <a:lvl1pPr>
              <a:defRPr/>
            </a:lvl1pPr>
          </a:lstStyle>
          <a:p>
            <a:pPr>
              <a:defRPr/>
            </a:pPr>
            <a:r>
              <a:rPr lang="en-US"/>
              <a:t>Version 1.0 01.07.2022</a:t>
            </a:r>
          </a:p>
        </p:txBody>
      </p:sp>
      <p:sp>
        <p:nvSpPr>
          <p:cNvPr id="5" name="Slide Number Placeholder 5"/>
          <p:cNvSpPr>
            <a:spLocks noGrp="1"/>
          </p:cNvSpPr>
          <p:nvPr>
            <p:ph type="sldNum" sz="quarter" idx="12"/>
          </p:nvPr>
        </p:nvSpPr>
        <p:spPr/>
        <p:txBody>
          <a:bodyPr/>
          <a:lstStyle>
            <a:lvl1pPr>
              <a:defRPr/>
            </a:lvl1pPr>
          </a:lstStyle>
          <a:p>
            <a:pPr>
              <a:defRPr/>
            </a:pPr>
            <a:fld id="{AFE5DABD-E35D-415B-BD49-4BC51D5D8899}" type="slidenum">
              <a:rPr lang="en-US"/>
              <a:pPr>
                <a:defRPr/>
              </a:pPr>
              <a:t>‹#›</a:t>
            </a:fld>
            <a:endParaRPr lang="en-US"/>
          </a:p>
        </p:txBody>
      </p:sp>
    </p:spTree>
    <p:extLst>
      <p:ext uri="{BB962C8B-B14F-4D97-AF65-F5344CB8AC3E}">
        <p14:creationId xmlns:p14="http://schemas.microsoft.com/office/powerpoint/2010/main" val="2820321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a:xfrm>
            <a:off x="717551" y="5676900"/>
            <a:ext cx="6297612" cy="365125"/>
          </a:xfrm>
          <a:prstGeom prst="rect">
            <a:avLst/>
          </a:prstGeom>
        </p:spPr>
        <p:txBody>
          <a:bodyPr/>
          <a:lstStyle>
            <a:lvl1pPr>
              <a:defRPr/>
            </a:lvl1pPr>
          </a:lstStyle>
          <a:p>
            <a:pPr>
              <a:defRPr/>
            </a:pPr>
            <a:r>
              <a:rPr lang="en-US"/>
              <a:t>Version 1.0 01.07.2022</a:t>
            </a:r>
          </a:p>
        </p:txBody>
      </p:sp>
      <p:sp>
        <p:nvSpPr>
          <p:cNvPr id="4" name="Slide Number Placeholder 5"/>
          <p:cNvSpPr>
            <a:spLocks noGrp="1"/>
          </p:cNvSpPr>
          <p:nvPr>
            <p:ph type="sldNum" sz="quarter" idx="12"/>
          </p:nvPr>
        </p:nvSpPr>
        <p:spPr/>
        <p:txBody>
          <a:bodyPr/>
          <a:lstStyle>
            <a:lvl1pPr>
              <a:defRPr/>
            </a:lvl1pPr>
          </a:lstStyle>
          <a:p>
            <a:pPr>
              <a:defRPr/>
            </a:pPr>
            <a:fld id="{5196302C-44BB-437D-8C76-65CE3E182C7B}" type="slidenum">
              <a:rPr lang="en-US"/>
              <a:pPr>
                <a:defRPr/>
              </a:pPr>
              <a:t>‹#›</a:t>
            </a:fld>
            <a:endParaRPr lang="en-US"/>
          </a:p>
        </p:txBody>
      </p:sp>
    </p:spTree>
    <p:extLst>
      <p:ext uri="{BB962C8B-B14F-4D97-AF65-F5344CB8AC3E}">
        <p14:creationId xmlns:p14="http://schemas.microsoft.com/office/powerpoint/2010/main" val="2062021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a:xfrm>
            <a:off x="717551" y="5676900"/>
            <a:ext cx="6297612" cy="365125"/>
          </a:xfrm>
          <a:prstGeom prst="rect">
            <a:avLst/>
          </a:prstGeom>
        </p:spPr>
        <p:txBody>
          <a:bodyPr/>
          <a:lstStyle>
            <a:lvl1pPr>
              <a:defRPr/>
            </a:lvl1pPr>
          </a:lstStyle>
          <a:p>
            <a:pPr>
              <a:defRPr/>
            </a:pPr>
            <a:r>
              <a:rPr lang="en-US"/>
              <a:t>Version 1.0 01.07.2022</a:t>
            </a:r>
          </a:p>
        </p:txBody>
      </p:sp>
      <p:sp>
        <p:nvSpPr>
          <p:cNvPr id="7" name="Slide Number Placeholder 5"/>
          <p:cNvSpPr>
            <a:spLocks noGrp="1"/>
          </p:cNvSpPr>
          <p:nvPr>
            <p:ph type="sldNum" sz="quarter" idx="12"/>
          </p:nvPr>
        </p:nvSpPr>
        <p:spPr/>
        <p:txBody>
          <a:bodyPr/>
          <a:lstStyle>
            <a:lvl1pPr>
              <a:defRPr/>
            </a:lvl1pPr>
          </a:lstStyle>
          <a:p>
            <a:pPr>
              <a:defRPr/>
            </a:pPr>
            <a:fld id="{37992F2F-1C7F-4FB3-9A69-5E86B9DDEBBA}" type="slidenum">
              <a:rPr lang="en-US"/>
              <a:pPr>
                <a:defRPr/>
              </a:pPr>
              <a:t>‹#›</a:t>
            </a:fld>
            <a:endParaRPr lang="en-US"/>
          </a:p>
        </p:txBody>
      </p:sp>
    </p:spTree>
    <p:extLst>
      <p:ext uri="{BB962C8B-B14F-4D97-AF65-F5344CB8AC3E}">
        <p14:creationId xmlns:p14="http://schemas.microsoft.com/office/powerpoint/2010/main" val="2518487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a:xfrm>
            <a:off x="717551" y="5676900"/>
            <a:ext cx="6297612" cy="365125"/>
          </a:xfrm>
          <a:prstGeom prst="rect">
            <a:avLst/>
          </a:prstGeom>
        </p:spPr>
        <p:txBody>
          <a:bodyPr/>
          <a:lstStyle>
            <a:lvl1pPr>
              <a:defRPr/>
            </a:lvl1pPr>
          </a:lstStyle>
          <a:p>
            <a:pPr>
              <a:defRPr/>
            </a:pPr>
            <a:r>
              <a:rPr lang="en-US"/>
              <a:t>Version 1.0 01.07.2022</a:t>
            </a:r>
          </a:p>
        </p:txBody>
      </p:sp>
      <p:sp>
        <p:nvSpPr>
          <p:cNvPr id="7" name="Slide Number Placeholder 5"/>
          <p:cNvSpPr>
            <a:spLocks noGrp="1"/>
          </p:cNvSpPr>
          <p:nvPr>
            <p:ph type="sldNum" sz="quarter" idx="12"/>
          </p:nvPr>
        </p:nvSpPr>
        <p:spPr/>
        <p:txBody>
          <a:bodyPr/>
          <a:lstStyle>
            <a:lvl1pPr>
              <a:defRPr/>
            </a:lvl1pPr>
          </a:lstStyle>
          <a:p>
            <a:pPr>
              <a:defRPr/>
            </a:pPr>
            <a:fld id="{D1F8ABCE-3190-45C0-843B-7C6D14C719AD}" type="slidenum">
              <a:rPr lang="en-US"/>
              <a:pPr>
                <a:defRPr/>
              </a:pPr>
              <a:t>‹#›</a:t>
            </a:fld>
            <a:endParaRPr lang="en-US"/>
          </a:p>
        </p:txBody>
      </p:sp>
    </p:spTree>
    <p:extLst>
      <p:ext uri="{BB962C8B-B14F-4D97-AF65-F5344CB8AC3E}">
        <p14:creationId xmlns:p14="http://schemas.microsoft.com/office/powerpoint/2010/main" val="940631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43"/>
          <p:cNvGrpSpPr>
            <a:grpSpLocks/>
          </p:cNvGrpSpPr>
          <p:nvPr/>
        </p:nvGrpSpPr>
        <p:grpSpPr bwMode="auto">
          <a:xfrm>
            <a:off x="0" y="-7938"/>
            <a:ext cx="12192000" cy="6865938"/>
            <a:chOff x="0" y="-8467"/>
            <a:chExt cx="12192000" cy="6866467"/>
          </a:xfrm>
        </p:grpSpPr>
        <p:cxnSp>
          <p:nvCxnSpPr>
            <p:cNvPr id="20" name="Straight Connector 19"/>
            <p:cNvCxnSpPr/>
            <p:nvPr/>
          </p:nvCxnSpPr>
          <p:spPr>
            <a:xfrm>
              <a:off x="9371013" y="-528"/>
              <a:ext cx="1219200" cy="685852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4738" y="3681168"/>
              <a:ext cx="4764087" cy="3176832"/>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863" y="3047706"/>
              <a:ext cx="3259137" cy="381029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138" y="3589086"/>
              <a:ext cx="1817687" cy="326891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2981"/>
              <a:ext cx="449263" cy="2845019"/>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p:cNvSpPr>
            <a:spLocks noGrp="1"/>
          </p:cNvSpPr>
          <p:nvPr>
            <p:ph type="title"/>
          </p:nvPr>
        </p:nvSpPr>
        <p:spPr bwMode="auto">
          <a:xfrm>
            <a:off x="677863" y="609600"/>
            <a:ext cx="8596312"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8" name="Text Placeholder 2"/>
          <p:cNvSpPr>
            <a:spLocks noGrp="1"/>
          </p:cNvSpPr>
          <p:nvPr>
            <p:ph type="body" idx="1"/>
          </p:nvPr>
        </p:nvSpPr>
        <p:spPr bwMode="auto">
          <a:xfrm>
            <a:off x="677863" y="2160588"/>
            <a:ext cx="8596312"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7205663" y="6042025"/>
            <a:ext cx="911225"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589963" y="6042025"/>
            <a:ext cx="684212"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accent1"/>
                </a:solidFill>
                <a:latin typeface="+mn-lt"/>
              </a:defRPr>
            </a:lvl1pPr>
          </a:lstStyle>
          <a:p>
            <a:pPr>
              <a:defRPr/>
            </a:pPr>
            <a:fld id="{4116D77C-BEAD-4137-963C-081BA55D8C7C}" type="slidenum">
              <a:rPr lang="en-US"/>
              <a:pPr>
                <a:defRPr/>
              </a:pPr>
              <a:t>‹#›</a:t>
            </a:fld>
            <a:endParaRPr lang="en-US"/>
          </a:p>
        </p:txBody>
      </p:sp>
      <p:sp>
        <p:nvSpPr>
          <p:cNvPr id="18" name="Footer Placeholder 4"/>
          <p:cNvSpPr txBox="1">
            <a:spLocks/>
          </p:cNvSpPr>
          <p:nvPr userDrawn="1"/>
        </p:nvSpPr>
        <p:spPr>
          <a:xfrm>
            <a:off x="668338" y="6151293"/>
            <a:ext cx="6297612" cy="365125"/>
          </a:xfrm>
          <a:prstGeom prst="rect">
            <a:avLst/>
          </a:prstGeom>
        </p:spPr>
        <p:txBody>
          <a:bodyPr/>
          <a:lstStyle>
            <a:defPPr>
              <a:defRPr lang="en-US"/>
            </a:defPPr>
            <a:lvl1pPr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5pPr>
            <a:lvl6pPr marL="2286000" algn="l" defTabSz="914400" rtl="0" eaLnBrk="1" latinLnBrk="0" hangingPunct="1">
              <a:defRPr kern="1200">
                <a:solidFill>
                  <a:schemeClr val="tx1"/>
                </a:solidFill>
                <a:latin typeface="Trebuchet MS" panose="020B0603020202020204" pitchFamily="34" charset="0"/>
                <a:ea typeface="+mn-ea"/>
                <a:cs typeface="+mn-cs"/>
              </a:defRPr>
            </a:lvl6pPr>
            <a:lvl7pPr marL="2743200" algn="l" defTabSz="914400" rtl="0" eaLnBrk="1" latinLnBrk="0" hangingPunct="1">
              <a:defRPr kern="1200">
                <a:solidFill>
                  <a:schemeClr val="tx1"/>
                </a:solidFill>
                <a:latin typeface="Trebuchet MS" panose="020B0603020202020204" pitchFamily="34" charset="0"/>
                <a:ea typeface="+mn-ea"/>
                <a:cs typeface="+mn-cs"/>
              </a:defRPr>
            </a:lvl7pPr>
            <a:lvl8pPr marL="3200400" algn="l" defTabSz="914400" rtl="0" eaLnBrk="1" latinLnBrk="0" hangingPunct="1">
              <a:defRPr kern="1200">
                <a:solidFill>
                  <a:schemeClr val="tx1"/>
                </a:solidFill>
                <a:latin typeface="Trebuchet MS" panose="020B0603020202020204" pitchFamily="34" charset="0"/>
                <a:ea typeface="+mn-ea"/>
                <a:cs typeface="+mn-cs"/>
              </a:defRPr>
            </a:lvl8pPr>
            <a:lvl9pPr marL="3657600" algn="l" defTabSz="914400" rtl="0" eaLnBrk="1" latinLnBrk="0" hangingPunct="1">
              <a:defRPr kern="1200">
                <a:solidFill>
                  <a:schemeClr val="tx1"/>
                </a:solidFill>
                <a:latin typeface="Trebuchet MS" panose="020B0603020202020204" pitchFamily="34" charset="0"/>
                <a:ea typeface="+mn-ea"/>
                <a:cs typeface="+mn-cs"/>
              </a:defRPr>
            </a:lvl9pPr>
          </a:lstStyle>
          <a:p>
            <a:pPr>
              <a:defRPr/>
            </a:pPr>
            <a:r>
              <a:rPr lang="en-US" sz="1050" dirty="0">
                <a:latin typeface="Arial" panose="020B0604020202020204" pitchFamily="34" charset="0"/>
                <a:cs typeface="Arial" panose="020B0604020202020204" pitchFamily="34" charset="0"/>
              </a:rPr>
              <a:t>Version </a:t>
            </a:r>
            <a:r>
              <a:rPr lang="en-US" sz="1050" dirty="0" smtClean="0">
                <a:latin typeface="Arial" panose="020B0604020202020204" pitchFamily="34" charset="0"/>
                <a:cs typeface="Arial" panose="020B0604020202020204" pitchFamily="34" charset="0"/>
              </a:rPr>
              <a:t>3.0 23.01.2025</a:t>
            </a:r>
            <a:endParaRPr lang="en-US" sz="1050" dirty="0">
              <a:latin typeface="Arial" panose="020B0604020202020204" pitchFamily="34" charset="0"/>
              <a:cs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750" r:id="rId1"/>
    <p:sldLayoutId id="2147483751"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52" r:id="rId11"/>
    <p:sldLayoutId id="2147483746" r:id="rId12"/>
    <p:sldLayoutId id="2147483753" r:id="rId13"/>
    <p:sldLayoutId id="2147483747" r:id="rId14"/>
    <p:sldLayoutId id="2147483748" r:id="rId15"/>
    <p:sldLayoutId id="2147483749" r:id="rId16"/>
  </p:sldLayoutIdLst>
  <p:hf hdr="0" dt="0"/>
  <p:txStyles>
    <p:titleStyle>
      <a:lvl1pPr algn="l" defTabSz="457200" rtl="0" eaLnBrk="0" fontAlgn="base" hangingPunct="0">
        <a:spcBef>
          <a:spcPct val="0"/>
        </a:spcBef>
        <a:spcAft>
          <a:spcPct val="0"/>
        </a:spcAft>
        <a:defRPr sz="3600" kern="1200">
          <a:solidFill>
            <a:schemeClr val="accent1"/>
          </a:solidFill>
          <a:latin typeface="+mj-lt"/>
          <a:ea typeface="+mj-ea"/>
          <a:cs typeface="+mj-cs"/>
        </a:defRPr>
      </a:lvl1pPr>
      <a:lvl2pPr algn="l" defTabSz="457200" rtl="0" eaLnBrk="0" fontAlgn="base" hangingPunct="0">
        <a:spcBef>
          <a:spcPct val="0"/>
        </a:spcBef>
        <a:spcAft>
          <a:spcPct val="0"/>
        </a:spcAft>
        <a:defRPr sz="3600">
          <a:solidFill>
            <a:schemeClr val="accent1"/>
          </a:solidFill>
          <a:latin typeface="Trebuchet MS" panose="020B0603020202020204" pitchFamily="34" charset="0"/>
        </a:defRPr>
      </a:lvl2pPr>
      <a:lvl3pPr algn="l" defTabSz="457200" rtl="0" eaLnBrk="0" fontAlgn="base" hangingPunct="0">
        <a:spcBef>
          <a:spcPct val="0"/>
        </a:spcBef>
        <a:spcAft>
          <a:spcPct val="0"/>
        </a:spcAft>
        <a:defRPr sz="3600">
          <a:solidFill>
            <a:schemeClr val="accent1"/>
          </a:solidFill>
          <a:latin typeface="Trebuchet MS" panose="020B0603020202020204" pitchFamily="34" charset="0"/>
        </a:defRPr>
      </a:lvl3pPr>
      <a:lvl4pPr algn="l" defTabSz="457200" rtl="0" eaLnBrk="0" fontAlgn="base" hangingPunct="0">
        <a:spcBef>
          <a:spcPct val="0"/>
        </a:spcBef>
        <a:spcAft>
          <a:spcPct val="0"/>
        </a:spcAft>
        <a:defRPr sz="3600">
          <a:solidFill>
            <a:schemeClr val="accent1"/>
          </a:solidFill>
          <a:latin typeface="Trebuchet MS" panose="020B0603020202020204" pitchFamily="34" charset="0"/>
        </a:defRPr>
      </a:lvl4pPr>
      <a:lvl5pPr algn="l" defTabSz="457200" rtl="0" eaLnBrk="0" fontAlgn="base" hangingPunct="0">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evis.scot.nhs.uk/" TargetMode="External"/><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evis.scot.nhs.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3.xml"/><Relationship Id="rId5" Type="http://schemas.openxmlformats.org/officeDocument/2006/relationships/image" Target="../media/image7.png"/><Relationship Id="rId4" Type="http://schemas.openxmlformats.org/officeDocument/2006/relationships/image" Target="../media/image6.jp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1731663" y="1508762"/>
            <a:ext cx="8458200" cy="1646237"/>
          </a:xfrm>
        </p:spPr>
        <p:txBody>
          <a:bodyPr/>
          <a:lstStyle/>
          <a:p>
            <a:pPr algn="l" eaLnBrk="1" hangingPunct="1">
              <a:defRPr/>
            </a:pPr>
            <a:r>
              <a:rPr lang="en-GB" altLang="en-US" sz="4400" b="1" dirty="0">
                <a:latin typeface="Calibri" panose="020F0502020204030204" pitchFamily="34" charset="0"/>
                <a:cs typeface="Calibri" panose="020F0502020204030204" pitchFamily="34" charset="0"/>
              </a:rPr>
              <a:t>EVIS:  IMP Prescribing</a:t>
            </a:r>
            <a:endParaRPr lang="en-GB" altLang="en-US" sz="4000" b="1" dirty="0">
              <a:latin typeface="Calibri" panose="020F0502020204030204" pitchFamily="34" charset="0"/>
              <a:cs typeface="Calibri" panose="020F0502020204030204" pitchFamily="34" charset="0"/>
            </a:endParaRPr>
          </a:p>
        </p:txBody>
      </p:sp>
      <p:pic>
        <p:nvPicPr>
          <p:cNvPr id="8197" name="Picture 4"/>
          <p:cNvPicPr>
            <a:picLocks noChangeAspect="1"/>
          </p:cNvPicPr>
          <p:nvPr/>
        </p:nvPicPr>
        <p:blipFill>
          <a:blip r:embed="rId2">
            <a:extLst>
              <a:ext uri="{28A0092B-C50C-407E-A947-70E740481C1C}">
                <a14:useLocalDpi xmlns:a14="http://schemas.microsoft.com/office/drawing/2010/main"/>
              </a:ext>
            </a:extLst>
          </a:blip>
          <a:srcRect/>
          <a:stretch>
            <a:fillRect/>
          </a:stretch>
        </p:blipFill>
        <p:spPr bwMode="auto">
          <a:xfrm>
            <a:off x="1197429" y="485775"/>
            <a:ext cx="2695121" cy="2034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p:cNvSpPr txBox="1">
            <a:spLocks noChangeArrowheads="1"/>
          </p:cNvSpPr>
          <p:nvPr/>
        </p:nvSpPr>
        <p:spPr bwMode="auto">
          <a:xfrm>
            <a:off x="1731663" y="5436078"/>
            <a:ext cx="7386458" cy="673100"/>
          </a:xfrm>
          <a:prstGeom prst="rect">
            <a:avLst/>
          </a:prstGeom>
          <a:noFill/>
          <a:ln w="25400">
            <a:solidFill>
              <a:srgbClr val="FF0000"/>
            </a:solidFill>
            <a:miter lim="800000"/>
            <a:headEnd/>
            <a:tailEnd/>
          </a:ln>
        </p:spPr>
        <p:txBody>
          <a:bodyPr/>
          <a:lstStyle/>
          <a:p>
            <a:pPr algn="just" defTabSz="914400" eaLnBrk="1" hangingPunct="1">
              <a:spcBef>
                <a:spcPct val="20000"/>
              </a:spcBef>
              <a:defRPr/>
            </a:pPr>
            <a:r>
              <a:rPr lang="en-GB" sz="1600" b="1" kern="0" dirty="0">
                <a:solidFill>
                  <a:srgbClr val="003399"/>
                </a:solidFill>
                <a:latin typeface="Calibri" panose="020F0502020204030204" pitchFamily="34" charset="0"/>
                <a:cs typeface="Calibri" panose="020F0502020204030204" pitchFamily="34" charset="0"/>
              </a:rPr>
              <a:t>Warning: </a:t>
            </a:r>
            <a:r>
              <a:rPr lang="en-GB" sz="1600" kern="0" dirty="0">
                <a:solidFill>
                  <a:srgbClr val="003399"/>
                </a:solidFill>
                <a:latin typeface="Calibri" panose="020F0502020204030204" pitchFamily="34" charset="0"/>
                <a:cs typeface="Calibri" panose="020F0502020204030204" pitchFamily="34" charset="0"/>
              </a:rPr>
              <a:t>This training module is version controlled. Printed or downloaded copies may not be the current version. See </a:t>
            </a:r>
            <a:r>
              <a:rPr lang="en-GB" sz="1600" kern="0" dirty="0">
                <a:solidFill>
                  <a:srgbClr val="0070C0"/>
                </a:solidFill>
                <a:latin typeface="Calibri" panose="020F0502020204030204" pitchFamily="34" charset="0"/>
                <a:cs typeface="Calibri" panose="020F0502020204030204" pitchFamily="34" charset="0"/>
                <a:hlinkClick r:id="rId3"/>
              </a:rPr>
              <a:t>www.evis.scot.nhs.uk</a:t>
            </a:r>
            <a:endParaRPr lang="en-GB" sz="5400" kern="0" dirty="0">
              <a:solidFill>
                <a:srgbClr val="0070C0"/>
              </a:solidFill>
              <a:latin typeface="Calibri" panose="020F0502020204030204" pitchFamily="34" charset="0"/>
              <a:cs typeface="Calibri" panose="020F0502020204030204" pitchFamily="34" charset="0"/>
            </a:endParaRPr>
          </a:p>
          <a:p>
            <a:pPr algn="ctr" defTabSz="914400" eaLnBrk="1" hangingPunct="1">
              <a:spcBef>
                <a:spcPct val="20000"/>
              </a:spcBef>
              <a:defRPr/>
            </a:pPr>
            <a:endParaRPr lang="en-GB" sz="2400" kern="0" dirty="0">
              <a:solidFill>
                <a:schemeClr val="accent2"/>
              </a:solidFill>
              <a:latin typeface="+mn-lt"/>
            </a:endParaRPr>
          </a:p>
          <a:p>
            <a:pPr algn="ctr" defTabSz="914400" eaLnBrk="1" hangingPunct="1">
              <a:spcBef>
                <a:spcPct val="20000"/>
              </a:spcBef>
              <a:defRPr/>
            </a:pPr>
            <a:endParaRPr lang="en-GB" sz="2400" kern="0" dirty="0">
              <a:solidFill>
                <a:srgbClr val="003399"/>
              </a:solidFill>
              <a:latin typeface="+mn-lt"/>
            </a:endParaRPr>
          </a:p>
          <a:p>
            <a:pPr algn="ctr" defTabSz="914400" eaLnBrk="1" hangingPunct="1">
              <a:spcBef>
                <a:spcPct val="20000"/>
              </a:spcBef>
              <a:defRPr/>
            </a:pPr>
            <a:endParaRPr lang="en-GB" sz="2400" kern="0" dirty="0">
              <a:solidFill>
                <a:srgbClr val="003399"/>
              </a:solidFill>
              <a:latin typeface="+mn-lt"/>
            </a:endParaRPr>
          </a:p>
        </p:txBody>
      </p:sp>
      <p:pic>
        <p:nvPicPr>
          <p:cNvPr id="8199" name="Picture 9" descr="C:\Users\DOUGLEL522\AppData\Local\Microsoft\Windows\INetCache\Content.Outlook\PPBSRTCJ\EVIS website QR code.png"/>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10942638" y="5395913"/>
            <a:ext cx="708025"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p:nvPr/>
        </p:nvSpPr>
        <p:spPr>
          <a:xfrm>
            <a:off x="1731663" y="3590816"/>
            <a:ext cx="8001000" cy="1384995"/>
          </a:xfrm>
          <a:prstGeom prst="rect">
            <a:avLst/>
          </a:prstGeom>
        </p:spPr>
        <p:txBody>
          <a:bodyPr wrap="square">
            <a:spAutoFit/>
          </a:bodyPr>
          <a:lstStyle/>
          <a:p>
            <a:pPr eaLnBrk="1" fontAlgn="auto" hangingPunct="1">
              <a:spcAft>
                <a:spcPts val="0"/>
              </a:spcAft>
              <a:defRPr/>
            </a:pPr>
            <a:r>
              <a:rPr lang="en-GB" b="1" spc="100" dirty="0">
                <a:solidFill>
                  <a:schemeClr val="accent2"/>
                </a:solidFill>
                <a:latin typeface="Calibri" panose="020F0502020204030204" pitchFamily="34" charset="0"/>
                <a:cs typeface="Calibri" panose="020F0502020204030204" pitchFamily="34" charset="0"/>
              </a:rPr>
              <a:t>EVIS Training Module 2</a:t>
            </a:r>
          </a:p>
          <a:p>
            <a:pPr eaLnBrk="1" fontAlgn="auto" hangingPunct="1">
              <a:spcAft>
                <a:spcPts val="0"/>
              </a:spcAft>
              <a:defRPr/>
            </a:pPr>
            <a:r>
              <a:rPr lang="en-GB" b="1" spc="100" dirty="0">
                <a:solidFill>
                  <a:schemeClr val="accent2"/>
                </a:solidFill>
                <a:latin typeface="Calibri" panose="020F0502020204030204" pitchFamily="34" charset="0"/>
                <a:cs typeface="Calibri" panose="020F0502020204030204" pitchFamily="34" charset="0"/>
              </a:rPr>
              <a:t>Version: </a:t>
            </a:r>
            <a:r>
              <a:rPr lang="en-GB" spc="100" dirty="0" smtClean="0">
                <a:solidFill>
                  <a:schemeClr val="accent2"/>
                </a:solidFill>
                <a:latin typeface="Calibri" panose="020F0502020204030204" pitchFamily="34" charset="0"/>
                <a:cs typeface="Calibri" panose="020F0502020204030204" pitchFamily="34" charset="0"/>
              </a:rPr>
              <a:t>3.0 23.01.2025</a:t>
            </a:r>
            <a:endParaRPr lang="en-GB" spc="100" dirty="0">
              <a:solidFill>
                <a:schemeClr val="accent2"/>
              </a:solidFill>
              <a:latin typeface="Calibri" panose="020F0502020204030204" pitchFamily="34" charset="0"/>
              <a:cs typeface="Calibri" panose="020F0502020204030204" pitchFamily="34" charset="0"/>
            </a:endParaRPr>
          </a:p>
          <a:p>
            <a:pPr eaLnBrk="1" fontAlgn="auto" hangingPunct="1">
              <a:spcAft>
                <a:spcPts val="0"/>
              </a:spcAft>
              <a:defRPr/>
            </a:pPr>
            <a:endParaRPr lang="en-GB" sz="1200" spc="100" dirty="0">
              <a:solidFill>
                <a:srgbClr val="FF0000"/>
              </a:solidFill>
              <a:latin typeface="Calibri Light" panose="020F0302020204030204" pitchFamily="34" charset="0"/>
            </a:endParaRPr>
          </a:p>
          <a:p>
            <a:pPr eaLnBrk="1" fontAlgn="auto" hangingPunct="1">
              <a:spcAft>
                <a:spcPts val="0"/>
              </a:spcAft>
              <a:defRPr/>
            </a:pPr>
            <a:r>
              <a:rPr lang="en-GB" b="1" dirty="0">
                <a:solidFill>
                  <a:schemeClr val="accent2"/>
                </a:solidFill>
                <a:latin typeface="Calibri Light" panose="020F0302020204030204" pitchFamily="34" charset="0"/>
              </a:rPr>
              <a:t>Study: </a:t>
            </a:r>
            <a:r>
              <a:rPr lang="en-GB" dirty="0">
                <a:solidFill>
                  <a:schemeClr val="accent2"/>
                </a:solidFill>
                <a:latin typeface="Calibri Light" panose="020F0302020204030204" pitchFamily="34" charset="0"/>
              </a:rPr>
              <a:t>EVIS – Early Vasopressors in Sepsis  	</a:t>
            </a:r>
            <a:r>
              <a:rPr lang="en-GB" b="1" dirty="0">
                <a:solidFill>
                  <a:schemeClr val="accent2"/>
                </a:solidFill>
                <a:latin typeface="Calibri Light" panose="020F0302020204030204" pitchFamily="34" charset="0"/>
              </a:rPr>
              <a:t>EudraCT: </a:t>
            </a:r>
            <a:r>
              <a:rPr lang="en-GB" dirty="0">
                <a:solidFill>
                  <a:schemeClr val="accent2"/>
                </a:solidFill>
                <a:latin typeface="Calibri Light" panose="020F0302020204030204" pitchFamily="34" charset="0"/>
              </a:rPr>
              <a:t>2021-006886-39	</a:t>
            </a:r>
          </a:p>
          <a:p>
            <a:pPr eaLnBrk="1" fontAlgn="auto" hangingPunct="1">
              <a:spcAft>
                <a:spcPts val="0"/>
              </a:spcAft>
              <a:defRPr/>
            </a:pPr>
            <a:r>
              <a:rPr lang="en-GB" b="1" dirty="0">
                <a:solidFill>
                  <a:schemeClr val="accent2"/>
                </a:solidFill>
                <a:latin typeface="Calibri Light" panose="020F0302020204030204" pitchFamily="34" charset="0"/>
              </a:rPr>
              <a:t>Chief Investigator: </a:t>
            </a:r>
            <a:r>
              <a:rPr lang="en-GB" dirty="0">
                <a:solidFill>
                  <a:schemeClr val="accent2"/>
                </a:solidFill>
                <a:latin typeface="Calibri Light" panose="020F0302020204030204" pitchFamily="34" charset="0"/>
              </a:rPr>
              <a:t>Dr Alasdair Corfield		</a:t>
            </a:r>
            <a:r>
              <a:rPr lang="en-GB" b="1" dirty="0">
                <a:solidFill>
                  <a:schemeClr val="accent2"/>
                </a:solidFill>
                <a:latin typeface="Calibri Light" panose="020F0302020204030204" pitchFamily="34" charset="0"/>
              </a:rPr>
              <a:t>Sponsor: </a:t>
            </a:r>
            <a:r>
              <a:rPr lang="en-GB" dirty="0">
                <a:solidFill>
                  <a:schemeClr val="accent2"/>
                </a:solidFill>
                <a:latin typeface="Calibri Light" panose="020F0302020204030204" pitchFamily="34" charset="0"/>
              </a:rPr>
              <a:t>NHS Greater Glasgow &amp; Clyde</a:t>
            </a:r>
            <a:r>
              <a:rPr lang="en-GB" b="1" dirty="0">
                <a:solidFill>
                  <a:schemeClr val="accent2"/>
                </a:solidFill>
                <a:latin typeface="Calibri Light" panose="020F0302020204030204" pitchFamily="34" charset="0"/>
              </a:rPr>
              <a:t> </a:t>
            </a:r>
            <a:endParaRPr lang="en-GB" dirty="0">
              <a:solidFill>
                <a:schemeClr val="accent2"/>
              </a:solidFill>
              <a:latin typeface="Calibri Light" panose="020F0302020204030204" pitchFamily="34" charset="0"/>
            </a:endParaRPr>
          </a:p>
        </p:txBody>
      </p:sp>
      <p:pic>
        <p:nvPicPr>
          <p:cNvPr id="9" name="Picture 8" descr="http://staffnet/NR/rdonlyres/3CAB0739-24FA-42E9-8895-809A2EADF711/0/logo_NHSGGC_2_colour.jpg"/>
          <p:cNvPicPr/>
          <p:nvPr/>
        </p:nvPicPr>
        <p:blipFill>
          <a:blip r:embed="rId5" cstate="print"/>
          <a:srcRect/>
          <a:stretch>
            <a:fillRect/>
          </a:stretch>
        </p:blipFill>
        <p:spPr bwMode="auto">
          <a:xfrm>
            <a:off x="484823" y="5115560"/>
            <a:ext cx="1165557" cy="1005840"/>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2000" advTm="17168"/>
    </mc:Choice>
    <mc:Fallback xmlns="">
      <p:transition spd="slow" advTm="17168"/>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Usual care (Control) arm IMPs</a:t>
            </a:r>
          </a:p>
        </p:txBody>
      </p:sp>
      <p:sp>
        <p:nvSpPr>
          <p:cNvPr id="3" name="Text Placeholder 2"/>
          <p:cNvSpPr>
            <a:spLocks noGrp="1"/>
          </p:cNvSpPr>
          <p:nvPr>
            <p:ph type="body" idx="1"/>
          </p:nvPr>
        </p:nvSpPr>
        <p:spPr/>
        <p:txBody>
          <a:bodyPr/>
          <a:lstStyle/>
          <a:p>
            <a:endParaRPr lang="en-GB"/>
          </a:p>
        </p:txBody>
      </p:sp>
      <p:sp>
        <p:nvSpPr>
          <p:cNvPr id="5" name="Slide Number Placeholder 4"/>
          <p:cNvSpPr>
            <a:spLocks noGrp="1"/>
          </p:cNvSpPr>
          <p:nvPr>
            <p:ph type="sldNum" sz="quarter" idx="12"/>
          </p:nvPr>
        </p:nvSpPr>
        <p:spPr/>
        <p:txBody>
          <a:bodyPr/>
          <a:lstStyle/>
          <a:p>
            <a:pPr>
              <a:defRPr/>
            </a:pPr>
            <a:fld id="{90627CBC-24F2-4C5E-8F76-B53BCDFACE01}" type="slidenum">
              <a:rPr lang="en-US" smtClean="0"/>
              <a:pPr>
                <a:defRPr/>
              </a:pPr>
              <a:t>10</a:t>
            </a:fld>
            <a:endParaRPr lang="en-US"/>
          </a:p>
        </p:txBody>
      </p:sp>
      <p:pic>
        <p:nvPicPr>
          <p:cNvPr id="7" name="Picture 4"/>
          <p:cNvPicPr>
            <a:picLocks noChangeAspect="1"/>
          </p:cNvPicPr>
          <p:nvPr/>
        </p:nvPicPr>
        <p:blipFill>
          <a:blip r:embed="rId2">
            <a:extLst>
              <a:ext uri="{28A0092B-C50C-407E-A947-70E740481C1C}">
                <a14:useLocalDpi xmlns:a14="http://schemas.microsoft.com/office/drawing/2010/main"/>
              </a:ext>
            </a:extLst>
          </a:blip>
          <a:srcRect/>
          <a:stretch>
            <a:fillRect/>
          </a:stretch>
        </p:blipFill>
        <p:spPr bwMode="auto">
          <a:xfrm>
            <a:off x="677335" y="1134002"/>
            <a:ext cx="3642200" cy="2749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81089131"/>
      </p:ext>
    </p:extLst>
  </p:cSld>
  <p:clrMapOvr>
    <a:masterClrMapping/>
  </p:clrMapOvr>
  <mc:AlternateContent xmlns:mc="http://schemas.openxmlformats.org/markup-compatibility/2006" xmlns:p14="http://schemas.microsoft.com/office/powerpoint/2010/main">
    <mc:Choice Requires="p14">
      <p:transition spd="slow" p14:dur="2000" advTm="5855"/>
    </mc:Choice>
    <mc:Fallback xmlns="">
      <p:transition spd="slow" advTm="5855"/>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b="1" dirty="0"/>
              <a:t>Usual care </a:t>
            </a:r>
            <a:r>
              <a:rPr lang="en-GB" altLang="en-US" sz="3200" dirty="0"/>
              <a:t>(Control Arm)</a:t>
            </a:r>
            <a:endParaRPr altLang="en-US" sz="3200" dirty="0"/>
          </a:p>
        </p:txBody>
      </p:sp>
      <p:sp>
        <p:nvSpPr>
          <p:cNvPr id="533507" name="Rectangle 3"/>
          <p:cNvSpPr>
            <a:spLocks noGrp="1" noChangeArrowheads="1"/>
          </p:cNvSpPr>
          <p:nvPr>
            <p:ph idx="1"/>
          </p:nvPr>
        </p:nvSpPr>
        <p:spPr>
          <a:xfrm>
            <a:off x="790006" y="1359976"/>
            <a:ext cx="9095865" cy="4726660"/>
          </a:xfrm>
        </p:spPr>
        <p:txBody>
          <a:bodyPr/>
          <a:lstStyle/>
          <a:p>
            <a:pPr marL="400050" eaLnBrk="1" hangingPunct="1">
              <a:defRPr/>
            </a:pPr>
            <a:r>
              <a:rPr lang="en-GB" altLang="en-US" sz="2000" dirty="0"/>
              <a:t>The following balanced crystalloids are permitted:</a:t>
            </a:r>
          </a:p>
          <a:p>
            <a:pPr marL="857250" lvl="1" indent="-342900" eaLnBrk="1" hangingPunct="1">
              <a:buFont typeface="Wingdings" panose="05000000000000000000" pitchFamily="2" charset="2"/>
              <a:buChar char="q"/>
              <a:defRPr/>
            </a:pPr>
            <a:r>
              <a:rPr lang="en-GB" altLang="en-US" sz="2000" dirty="0"/>
              <a:t>Compound sodium lactate solution for infusion.  </a:t>
            </a:r>
          </a:p>
          <a:p>
            <a:pPr marL="514350" lvl="1" indent="0" eaLnBrk="1" hangingPunct="1">
              <a:spcBef>
                <a:spcPts val="0"/>
              </a:spcBef>
              <a:buNone/>
              <a:defRPr/>
            </a:pPr>
            <a:r>
              <a:rPr lang="en-GB" altLang="en-US" dirty="0"/>
              <a:t>     (Also known as Ringers lactate solution or Hartmann’s)</a:t>
            </a:r>
          </a:p>
          <a:p>
            <a:pPr marL="857250" lvl="1" indent="-342900" eaLnBrk="1" hangingPunct="1">
              <a:buFont typeface="Wingdings" panose="05000000000000000000" pitchFamily="2" charset="2"/>
              <a:buChar char="q"/>
              <a:defRPr/>
            </a:pPr>
            <a:r>
              <a:rPr lang="en-GB" altLang="en-US" sz="2000" dirty="0"/>
              <a:t>Plasma-</a:t>
            </a:r>
            <a:r>
              <a:rPr lang="en-GB" altLang="en-US" sz="2000" dirty="0" err="1"/>
              <a:t>lyte</a:t>
            </a:r>
            <a:r>
              <a:rPr lang="en-GB" altLang="en-US" sz="2000" baseline="60000" dirty="0"/>
              <a:t>®</a:t>
            </a:r>
            <a:r>
              <a:rPr lang="en-GB" altLang="en-US" sz="2000" dirty="0"/>
              <a:t> 148 (pH 7.4) solution for infusion</a:t>
            </a:r>
          </a:p>
          <a:p>
            <a:pPr marL="857250" lvl="1" indent="-342900" eaLnBrk="1" hangingPunct="1">
              <a:buFont typeface="Wingdings" panose="05000000000000000000" pitchFamily="2" charset="2"/>
              <a:buChar char="q"/>
              <a:defRPr/>
            </a:pPr>
            <a:endParaRPr lang="en-GB" altLang="en-US" dirty="0"/>
          </a:p>
          <a:p>
            <a:pPr marL="400050" eaLnBrk="1" hangingPunct="1">
              <a:defRPr/>
            </a:pPr>
            <a:r>
              <a:rPr lang="en-GB" altLang="en-US" sz="2000" b="1" dirty="0"/>
              <a:t>Route of administration: </a:t>
            </a:r>
            <a:r>
              <a:rPr lang="en-GB" altLang="en-US" sz="2000" dirty="0"/>
              <a:t>peripheral venous cannula</a:t>
            </a:r>
          </a:p>
          <a:p>
            <a:pPr marL="400050" eaLnBrk="1" hangingPunct="1">
              <a:defRPr/>
            </a:pPr>
            <a:r>
              <a:rPr lang="en-GB" altLang="en-US" sz="2000" b="1" dirty="0"/>
              <a:t>Initial treatment: </a:t>
            </a:r>
            <a:r>
              <a:rPr lang="en-GB" altLang="en-US" sz="2000" dirty="0"/>
              <a:t>Fluid resuscitation titrated to target MAP </a:t>
            </a:r>
            <a:r>
              <a:rPr lang="en-GB" altLang="en-US" sz="2000" dirty="0">
                <a:solidFill>
                  <a:schemeClr val="tx1"/>
                </a:solidFill>
              </a:rPr>
              <a:t>≥</a:t>
            </a:r>
            <a:r>
              <a:rPr lang="en-GB" altLang="en-US" sz="2000" dirty="0"/>
              <a:t> 65 mmHg. </a:t>
            </a:r>
          </a:p>
          <a:p>
            <a:pPr marL="457200" lvl="1" indent="0" eaLnBrk="1" hangingPunct="1">
              <a:buNone/>
              <a:defRPr/>
            </a:pPr>
            <a:r>
              <a:rPr lang="en-GB" altLang="en-US" sz="1800" dirty="0"/>
              <a:t>Anticipate most patients will receive approximately 30ml/kg balanced crystalloid in the first 3 hours using 250-1000ml administered by rapid infusion</a:t>
            </a:r>
          </a:p>
          <a:p>
            <a:pPr marL="400050" eaLnBrk="1" hangingPunct="1">
              <a:defRPr/>
            </a:pPr>
            <a:r>
              <a:rPr lang="en-GB" altLang="en-US" sz="2000" b="1" dirty="0"/>
              <a:t>Ongoing treatment </a:t>
            </a:r>
            <a:r>
              <a:rPr lang="en-GB" altLang="en-US" sz="1600" dirty="0"/>
              <a:t>(up to 45 hours post-randomisation): </a:t>
            </a:r>
            <a:r>
              <a:rPr lang="en-GB" altLang="en-US" sz="2000" dirty="0"/>
              <a:t>Further balanced crystalloid boluses for resuscitation titrated to target MAP </a:t>
            </a:r>
            <a:r>
              <a:rPr lang="en-GB" altLang="en-US" sz="2000" dirty="0">
                <a:solidFill>
                  <a:schemeClr val="tx1"/>
                </a:solidFill>
              </a:rPr>
              <a:t>≥</a:t>
            </a:r>
            <a:r>
              <a:rPr lang="en-GB" altLang="en-US" sz="2000" dirty="0"/>
              <a:t> 65 mmHg </a:t>
            </a:r>
          </a:p>
          <a:p>
            <a:pPr marL="57150" indent="0" eaLnBrk="1" hangingPunct="1">
              <a:buNone/>
              <a:defRPr/>
            </a:pPr>
            <a:endParaRPr lang="en-GB" altLang="en-US" sz="2000" dirty="0"/>
          </a:p>
          <a:p>
            <a:pPr marL="57150" indent="0" eaLnBrk="1" hangingPunct="1">
              <a:buNone/>
              <a:defRPr/>
            </a:pPr>
            <a:endParaRPr lang="en-GB" altLang="en-US" sz="2000" b="1" dirty="0"/>
          </a:p>
          <a:p>
            <a:pPr marL="0" indent="0" eaLnBrk="1" hangingPunct="1">
              <a:buNone/>
              <a:defRPr/>
            </a:pPr>
            <a:endParaRPr lang="en-GB" altLang="en-US" sz="2000" dirty="0"/>
          </a:p>
          <a:p>
            <a:pPr eaLnBrk="1" hangingPunct="1">
              <a:defRPr/>
            </a:pPr>
            <a:endParaRPr lang="en-GB" altLang="en-US" sz="1400" b="1" dirty="0"/>
          </a:p>
          <a:p>
            <a:pPr eaLnBrk="1" hangingPunct="1">
              <a:defRPr/>
            </a:pPr>
            <a:endParaRPr lang="en-GB" altLang="en-US" sz="900" dirty="0">
              <a:solidFill>
                <a:srgbClr val="003399"/>
              </a:solidFill>
              <a:latin typeface="Calibri" panose="020F0502020204030204" pitchFamily="34" charset="0"/>
              <a:cs typeface="Calibri" panose="020F0502020204030204" pitchFamily="34" charset="0"/>
            </a:endParaRPr>
          </a:p>
          <a:p>
            <a:pPr eaLnBrk="1" hangingPunct="1">
              <a:defRPr/>
            </a:pPr>
            <a:endParaRPr altLang="en-US" sz="900" dirty="0">
              <a:solidFill>
                <a:srgbClr val="003399"/>
              </a:solidFill>
              <a:latin typeface="Calibri" panose="020F0502020204030204" pitchFamily="34" charset="0"/>
              <a:cs typeface="Calibri" panose="020F0502020204030204" pitchFamily="34" charset="0"/>
            </a:endParaRPr>
          </a:p>
        </p:txBody>
      </p:sp>
      <p:pic>
        <p:nvPicPr>
          <p:cNvPr id="6" name="Picture 5"/>
          <p:cNvPicPr>
            <a:picLocks noChangeAspect="1"/>
          </p:cNvPicPr>
          <p:nvPr/>
        </p:nvPicPr>
        <p:blipFill>
          <a:blip r:embed="rId3"/>
          <a:stretch>
            <a:fillRect/>
          </a:stretch>
        </p:blipFill>
        <p:spPr>
          <a:xfrm>
            <a:off x="10061352" y="1380226"/>
            <a:ext cx="1079514" cy="1927704"/>
          </a:xfrm>
          <a:prstGeom prst="rect">
            <a:avLst/>
          </a:prstGeom>
        </p:spPr>
      </p:pic>
      <p:sp>
        <p:nvSpPr>
          <p:cNvPr id="3" name="Slide Number Placeholder 2"/>
          <p:cNvSpPr>
            <a:spLocks noGrp="1"/>
          </p:cNvSpPr>
          <p:nvPr>
            <p:ph type="sldNum" sz="quarter" idx="11"/>
          </p:nvPr>
        </p:nvSpPr>
        <p:spPr/>
        <p:txBody>
          <a:bodyPr/>
          <a:lstStyle/>
          <a:p>
            <a:pPr>
              <a:defRPr/>
            </a:pPr>
            <a:fld id="{CB261E3A-7C82-42B1-83C4-33C129F50B27}" type="slidenum">
              <a:rPr lang="en-US" smtClean="0"/>
              <a:pPr>
                <a:defRPr/>
              </a:pPr>
              <a:t>11</a:t>
            </a:fld>
            <a:endParaRPr lang="en-US"/>
          </a:p>
        </p:txBody>
      </p:sp>
    </p:spTree>
    <p:extLst>
      <p:ext uri="{BB962C8B-B14F-4D97-AF65-F5344CB8AC3E}">
        <p14:creationId xmlns:p14="http://schemas.microsoft.com/office/powerpoint/2010/main" val="2323969110"/>
      </p:ext>
    </p:extLst>
  </p:cSld>
  <p:clrMapOvr>
    <a:masterClrMapping/>
  </p:clrMapOvr>
  <p:transition advTm="55549"/>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b="1" dirty="0"/>
              <a:t>Usual care: </a:t>
            </a:r>
            <a:r>
              <a:rPr lang="en-GB" altLang="en-US" sz="3200" b="1" dirty="0"/>
              <a:t>Rescue and maintenance treatments</a:t>
            </a:r>
            <a:endParaRPr altLang="en-US" sz="3200" dirty="0"/>
          </a:p>
        </p:txBody>
      </p:sp>
      <p:sp>
        <p:nvSpPr>
          <p:cNvPr id="533507" name="Rectangle 3"/>
          <p:cNvSpPr>
            <a:spLocks noGrp="1" noChangeArrowheads="1"/>
          </p:cNvSpPr>
          <p:nvPr>
            <p:ph idx="1"/>
          </p:nvPr>
        </p:nvSpPr>
        <p:spPr>
          <a:xfrm>
            <a:off x="677863" y="1510280"/>
            <a:ext cx="8302851" cy="4596606"/>
          </a:xfrm>
        </p:spPr>
        <p:txBody>
          <a:bodyPr/>
          <a:lstStyle/>
          <a:p>
            <a:pPr marL="400050" eaLnBrk="1" hangingPunct="1">
              <a:defRPr/>
            </a:pPr>
            <a:r>
              <a:rPr lang="en-GB" sz="2000" b="1" dirty="0"/>
              <a:t>The following are permitted:</a:t>
            </a:r>
          </a:p>
          <a:p>
            <a:pPr marL="800100" lvl="1" eaLnBrk="1" hangingPunct="1">
              <a:defRPr/>
            </a:pPr>
            <a:r>
              <a:rPr lang="en-GB" sz="2000" b="1" dirty="0"/>
              <a:t>Rescue vasopressors: </a:t>
            </a:r>
            <a:r>
              <a:rPr lang="en-GB" sz="2000" dirty="0"/>
              <a:t>Rescue vasopressor of clinician choice administered via </a:t>
            </a:r>
            <a:r>
              <a:rPr lang="en-GB" sz="2000" b="1" dirty="0"/>
              <a:t>a </a:t>
            </a:r>
            <a:r>
              <a:rPr lang="en-GB" sz="2000" b="1" u="sng" dirty="0"/>
              <a:t>central </a:t>
            </a:r>
            <a:r>
              <a:rPr lang="en-GB" sz="2000" dirty="0"/>
              <a:t>line  </a:t>
            </a:r>
          </a:p>
          <a:p>
            <a:pPr marL="800100" lvl="1" eaLnBrk="1" hangingPunct="1">
              <a:defRPr/>
            </a:pPr>
            <a:r>
              <a:rPr lang="en-GB" sz="2000" dirty="0"/>
              <a:t>Participants </a:t>
            </a:r>
            <a:r>
              <a:rPr lang="en-GB" sz="2000" u="sng" dirty="0"/>
              <a:t>should not </a:t>
            </a:r>
            <a:r>
              <a:rPr lang="en-GB" sz="2000" dirty="0"/>
              <a:t>receive any peripheral vasopressor infusion during the 48 hour study period </a:t>
            </a:r>
            <a:r>
              <a:rPr lang="en-GB" sz="2000" dirty="0">
                <a:solidFill>
                  <a:schemeClr val="tx1"/>
                </a:solidFill>
              </a:rPr>
              <a:t>even where peripheral administration is accepted practice at site</a:t>
            </a:r>
          </a:p>
          <a:p>
            <a:pPr marL="800100" lvl="1" eaLnBrk="1" hangingPunct="1">
              <a:defRPr/>
            </a:pPr>
            <a:r>
              <a:rPr lang="en-GB" sz="2000" b="1" dirty="0"/>
              <a:t>Maintenance IV fluids: </a:t>
            </a:r>
            <a:r>
              <a:rPr lang="en-GB" sz="2000" dirty="0"/>
              <a:t>Defined as any fluid at a rate of ≤125ml/hour </a:t>
            </a:r>
          </a:p>
          <a:p>
            <a:pPr marL="800100" lvl="1" eaLnBrk="1" hangingPunct="1">
              <a:defRPr/>
            </a:pPr>
            <a:r>
              <a:rPr lang="en-GB" sz="2000" b="1" dirty="0"/>
              <a:t>Requirement for operative intervention: </a:t>
            </a:r>
            <a:r>
              <a:rPr lang="en-GB" sz="2000" dirty="0"/>
              <a:t>Maintain treatment allocation where possible.  Anaesthetist discretion permitted for other fluids, blood product and vasopressor use 	</a:t>
            </a:r>
          </a:p>
          <a:p>
            <a:pPr marL="800100" lvl="1" eaLnBrk="1" hangingPunct="1">
              <a:defRPr/>
            </a:pPr>
            <a:endParaRPr lang="en-GB" sz="2000" dirty="0"/>
          </a:p>
          <a:p>
            <a:pPr lvl="0">
              <a:spcBef>
                <a:spcPts val="200"/>
              </a:spcBef>
              <a:spcAft>
                <a:spcPts val="200"/>
              </a:spcAft>
              <a:buFont typeface="Symbol" panose="05050102010706020507" pitchFamily="18" charset="2"/>
              <a:buChar char=""/>
            </a:pPr>
            <a:endParaRPr lang="en-GB" altLang="en-US" sz="900" dirty="0">
              <a:solidFill>
                <a:srgbClr val="003399"/>
              </a:solidFill>
              <a:latin typeface="Calibri" panose="020F0502020204030204" pitchFamily="34" charset="0"/>
              <a:cs typeface="Calibri" panose="020F0502020204030204" pitchFamily="34" charset="0"/>
            </a:endParaRPr>
          </a:p>
        </p:txBody>
      </p:sp>
      <p:sp>
        <p:nvSpPr>
          <p:cNvPr id="3" name="Slide Number Placeholder 2"/>
          <p:cNvSpPr>
            <a:spLocks noGrp="1"/>
          </p:cNvSpPr>
          <p:nvPr>
            <p:ph type="sldNum" sz="quarter" idx="11"/>
          </p:nvPr>
        </p:nvSpPr>
        <p:spPr/>
        <p:txBody>
          <a:bodyPr/>
          <a:lstStyle/>
          <a:p>
            <a:pPr>
              <a:defRPr/>
            </a:pPr>
            <a:fld id="{CB261E3A-7C82-42B1-83C4-33C129F50B27}" type="slidenum">
              <a:rPr lang="en-US" smtClean="0"/>
              <a:pPr>
                <a:defRPr/>
              </a:pPr>
              <a:t>12</a:t>
            </a:fld>
            <a:endParaRPr lang="en-US"/>
          </a:p>
        </p:txBody>
      </p:sp>
      <p:sp>
        <p:nvSpPr>
          <p:cNvPr id="10" name="Rounded Rectangle 9"/>
          <p:cNvSpPr/>
          <p:nvPr/>
        </p:nvSpPr>
        <p:spPr>
          <a:xfrm>
            <a:off x="677863" y="2568359"/>
            <a:ext cx="441175" cy="102885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200" dirty="0">
                <a:solidFill>
                  <a:srgbClr val="FF0000"/>
                </a:solidFill>
              </a:rPr>
              <a:t>!</a:t>
            </a:r>
          </a:p>
        </p:txBody>
      </p:sp>
    </p:spTree>
    <p:extLst>
      <p:ext uri="{BB962C8B-B14F-4D97-AF65-F5344CB8AC3E}">
        <p14:creationId xmlns:p14="http://schemas.microsoft.com/office/powerpoint/2010/main" val="1851853518"/>
      </p:ext>
    </p:extLst>
  </p:cSld>
  <p:clrMapOvr>
    <a:masterClrMapping/>
  </p:clrMapOvr>
  <p:transition advTm="57292"/>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a:ext>
            </a:extLst>
          </a:blip>
          <a:srcRect/>
          <a:stretch>
            <a:fillRect/>
          </a:stretch>
        </p:blipFill>
        <p:spPr bwMode="auto">
          <a:xfrm>
            <a:off x="677335" y="1134002"/>
            <a:ext cx="3642200" cy="2749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GB" b="1" dirty="0"/>
              <a:t>Prescribing points &amp; next steps</a:t>
            </a:r>
          </a:p>
        </p:txBody>
      </p:sp>
      <p:sp>
        <p:nvSpPr>
          <p:cNvPr id="3" name="Text Placeholder 2"/>
          <p:cNvSpPr>
            <a:spLocks noGrp="1"/>
          </p:cNvSpPr>
          <p:nvPr>
            <p:ph type="body" idx="1"/>
          </p:nvPr>
        </p:nvSpPr>
        <p:spPr/>
        <p:txBody>
          <a:bodyPr/>
          <a:lstStyle/>
          <a:p>
            <a:endParaRPr lang="en-GB"/>
          </a:p>
        </p:txBody>
      </p:sp>
      <p:sp>
        <p:nvSpPr>
          <p:cNvPr id="5" name="Slide Number Placeholder 4"/>
          <p:cNvSpPr>
            <a:spLocks noGrp="1"/>
          </p:cNvSpPr>
          <p:nvPr>
            <p:ph type="sldNum" sz="quarter" idx="12"/>
          </p:nvPr>
        </p:nvSpPr>
        <p:spPr/>
        <p:txBody>
          <a:bodyPr/>
          <a:lstStyle/>
          <a:p>
            <a:pPr>
              <a:defRPr/>
            </a:pPr>
            <a:fld id="{90627CBC-24F2-4C5E-8F76-B53BCDFACE01}" type="slidenum">
              <a:rPr lang="en-US" smtClean="0"/>
              <a:pPr>
                <a:defRPr/>
              </a:pPr>
              <a:t>13</a:t>
            </a:fld>
            <a:endParaRPr lang="en-US"/>
          </a:p>
        </p:txBody>
      </p:sp>
    </p:spTree>
    <p:extLst>
      <p:ext uri="{BB962C8B-B14F-4D97-AF65-F5344CB8AC3E}">
        <p14:creationId xmlns:p14="http://schemas.microsoft.com/office/powerpoint/2010/main" val="1573949091"/>
      </p:ext>
    </p:extLst>
  </p:cSld>
  <p:clrMapOvr>
    <a:masterClrMapping/>
  </p:clrMapOvr>
  <mc:AlternateContent xmlns:mc="http://schemas.openxmlformats.org/markup-compatibility/2006" xmlns:p14="http://schemas.microsoft.com/office/powerpoint/2010/main">
    <mc:Choice Requires="p14">
      <p:transition spd="slow" p14:dur="2000" advTm="4908"/>
    </mc:Choice>
    <mc:Fallback xmlns="">
      <p:transition spd="slow" advTm="4908"/>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3507" name="Rectangle 3"/>
          <p:cNvSpPr>
            <a:spLocks noGrp="1" noChangeArrowheads="1"/>
          </p:cNvSpPr>
          <p:nvPr>
            <p:ph idx="1"/>
          </p:nvPr>
        </p:nvSpPr>
        <p:spPr>
          <a:xfrm>
            <a:off x="677863" y="1500425"/>
            <a:ext cx="8302851" cy="4596606"/>
          </a:xfrm>
        </p:spPr>
        <p:txBody>
          <a:bodyPr/>
          <a:lstStyle/>
          <a:p>
            <a:pPr marL="57150" indent="0" eaLnBrk="1" hangingPunct="1">
              <a:buNone/>
              <a:defRPr/>
            </a:pPr>
            <a:endParaRPr lang="en-GB" altLang="en-US" sz="2000" dirty="0"/>
          </a:p>
          <a:p>
            <a:pPr marL="57150" indent="0" eaLnBrk="1" hangingPunct="1">
              <a:buNone/>
              <a:defRPr/>
            </a:pPr>
            <a:endParaRPr lang="en-GB" altLang="en-US" sz="2000" b="1" dirty="0"/>
          </a:p>
          <a:p>
            <a:pPr marL="0" indent="0" eaLnBrk="1" hangingPunct="1">
              <a:buNone/>
              <a:defRPr/>
            </a:pPr>
            <a:endParaRPr lang="en-GB" altLang="en-US" sz="2000" dirty="0"/>
          </a:p>
          <a:p>
            <a:pPr eaLnBrk="1" hangingPunct="1">
              <a:defRPr/>
            </a:pPr>
            <a:endParaRPr lang="en-GB" altLang="en-US" sz="1400" b="1" dirty="0"/>
          </a:p>
          <a:p>
            <a:pPr eaLnBrk="1" hangingPunct="1">
              <a:defRPr/>
            </a:pPr>
            <a:endParaRPr lang="en-GB" altLang="en-US" sz="900" dirty="0">
              <a:solidFill>
                <a:srgbClr val="003399"/>
              </a:solidFill>
              <a:latin typeface="Calibri" panose="020F0502020204030204" pitchFamily="34" charset="0"/>
              <a:cs typeface="Calibri" panose="020F0502020204030204" pitchFamily="34" charset="0"/>
            </a:endParaRPr>
          </a:p>
          <a:p>
            <a:pPr eaLnBrk="1" hangingPunct="1">
              <a:defRPr/>
            </a:pPr>
            <a:endParaRPr altLang="en-US" sz="900" dirty="0">
              <a:solidFill>
                <a:srgbClr val="003399"/>
              </a:solidFill>
              <a:latin typeface="Calibri" panose="020F0502020204030204" pitchFamily="34" charset="0"/>
              <a:cs typeface="Calibri" panose="020F0502020204030204" pitchFamily="34" charset="0"/>
            </a:endParaRPr>
          </a:p>
        </p:txBody>
      </p:sp>
      <p:sp>
        <p:nvSpPr>
          <p:cNvPr id="10" name="Rectangle 2"/>
          <p:cNvSpPr>
            <a:spLocks noGrp="1" noChangeArrowheads="1"/>
          </p:cNvSpPr>
          <p:nvPr>
            <p:ph type="title"/>
          </p:nvPr>
        </p:nvSpPr>
        <p:spPr>
          <a:xfrm>
            <a:off x="677863" y="432050"/>
            <a:ext cx="9143470" cy="1320800"/>
          </a:xfrm>
        </p:spPr>
        <p:txBody>
          <a:bodyPr/>
          <a:lstStyle/>
          <a:p>
            <a:pPr eaLnBrk="1" hangingPunct="1"/>
            <a:r>
              <a:rPr lang="en-GB" altLang="en-US" b="1" dirty="0"/>
              <a:t>IMP Prescribing (1)</a:t>
            </a:r>
            <a:br>
              <a:rPr lang="en-GB" altLang="en-US" b="1" dirty="0"/>
            </a:br>
            <a:endParaRPr altLang="en-US" sz="2000" dirty="0"/>
          </a:p>
        </p:txBody>
      </p:sp>
      <p:sp>
        <p:nvSpPr>
          <p:cNvPr id="6" name="Rounded Rectangle 5"/>
          <p:cNvSpPr/>
          <p:nvPr/>
        </p:nvSpPr>
        <p:spPr>
          <a:xfrm>
            <a:off x="533772" y="1500425"/>
            <a:ext cx="9967133" cy="108344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altLang="en-US" sz="1600" dirty="0">
                <a:solidFill>
                  <a:schemeClr val="tx1"/>
                </a:solidFill>
              </a:rPr>
              <a:t>Only those trained and delegated prescribing responsibilities by the Principal Investigator on the site delegation log may </a:t>
            </a:r>
            <a:r>
              <a:rPr lang="en-GB" altLang="en-US" sz="1600" b="1" u="sng" dirty="0">
                <a:solidFill>
                  <a:schemeClr val="tx1"/>
                </a:solidFill>
              </a:rPr>
              <a:t>initiate </a:t>
            </a:r>
            <a:r>
              <a:rPr lang="en-GB" altLang="en-US" sz="1600" dirty="0">
                <a:solidFill>
                  <a:schemeClr val="tx1"/>
                </a:solidFill>
              </a:rPr>
              <a:t>and prescribe EVIS Investigational Medicinal Products (IMPs)</a:t>
            </a:r>
          </a:p>
          <a:p>
            <a:endParaRPr lang="en-GB" altLang="en-US" sz="800" dirty="0">
              <a:solidFill>
                <a:schemeClr val="tx1"/>
              </a:solidFill>
            </a:endParaRPr>
          </a:p>
          <a:p>
            <a:r>
              <a:rPr lang="en-GB" altLang="en-US" sz="1600" b="1" dirty="0">
                <a:solidFill>
                  <a:schemeClr val="tx1"/>
                </a:solidFill>
              </a:rPr>
              <a:t>WHY?</a:t>
            </a:r>
            <a:r>
              <a:rPr lang="en-GB" altLang="en-US" sz="1600" dirty="0">
                <a:solidFill>
                  <a:schemeClr val="tx1"/>
                </a:solidFill>
              </a:rPr>
              <a:t> To minimise potential risks that can occur if untrained staff prescribe study medicines</a:t>
            </a:r>
            <a:endParaRPr lang="en-GB" altLang="en-US" sz="1600" b="1" dirty="0">
              <a:solidFill>
                <a:schemeClr val="tx1"/>
              </a:solidFill>
            </a:endParaRPr>
          </a:p>
        </p:txBody>
      </p:sp>
      <p:sp>
        <p:nvSpPr>
          <p:cNvPr id="3" name="Slide Number Placeholder 2"/>
          <p:cNvSpPr>
            <a:spLocks noGrp="1"/>
          </p:cNvSpPr>
          <p:nvPr>
            <p:ph type="sldNum" sz="quarter" idx="11"/>
          </p:nvPr>
        </p:nvSpPr>
        <p:spPr/>
        <p:txBody>
          <a:bodyPr/>
          <a:lstStyle/>
          <a:p>
            <a:pPr>
              <a:defRPr/>
            </a:pPr>
            <a:fld id="{CB261E3A-7C82-42B1-83C4-33C129F50B27}" type="slidenum">
              <a:rPr lang="en-US" smtClean="0"/>
              <a:pPr>
                <a:defRPr/>
              </a:pPr>
              <a:t>14</a:t>
            </a:fld>
            <a:endParaRPr lang="en-US"/>
          </a:p>
        </p:txBody>
      </p:sp>
      <p:sp>
        <p:nvSpPr>
          <p:cNvPr id="12" name="Rounded Rectangle 11"/>
          <p:cNvSpPr/>
          <p:nvPr/>
        </p:nvSpPr>
        <p:spPr>
          <a:xfrm>
            <a:off x="533770" y="2964283"/>
            <a:ext cx="9967133" cy="1068687"/>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a:solidFill>
                  <a:schemeClr val="tx1"/>
                </a:solidFill>
              </a:rPr>
              <a:t>Intervention Arm:</a:t>
            </a:r>
            <a:r>
              <a:rPr lang="en-GB" sz="1600" b="1" dirty="0">
                <a:solidFill>
                  <a:srgbClr val="FF0000"/>
                </a:solidFill>
              </a:rPr>
              <a:t> Must be prescribed by trained investigator.  </a:t>
            </a:r>
          </a:p>
          <a:p>
            <a:r>
              <a:rPr lang="en-GB" sz="1600" dirty="0">
                <a:solidFill>
                  <a:schemeClr val="tx1"/>
                </a:solidFill>
              </a:rPr>
              <a:t>Write prescription to allow dosing in line with protocol requirements that allows infusion to be temporarily stopped or reinstated as per protocol until the end of the 48 hour treatment period.</a:t>
            </a:r>
          </a:p>
          <a:p>
            <a:r>
              <a:rPr lang="en-GB" sz="1600" dirty="0">
                <a:solidFill>
                  <a:schemeClr val="tx1"/>
                </a:solidFill>
              </a:rPr>
              <a:t>Prescribing for peripheral IV norepinephrine infusion must be clear and unambiguous   </a:t>
            </a:r>
            <a:endParaRPr lang="en-GB" altLang="en-US" sz="1600" dirty="0">
              <a:solidFill>
                <a:schemeClr val="tx1"/>
              </a:solidFill>
            </a:endParaRPr>
          </a:p>
        </p:txBody>
      </p:sp>
      <p:sp>
        <p:nvSpPr>
          <p:cNvPr id="13" name="Rounded Rectangle 12"/>
          <p:cNvSpPr/>
          <p:nvPr/>
        </p:nvSpPr>
        <p:spPr>
          <a:xfrm>
            <a:off x="533769" y="4413385"/>
            <a:ext cx="9967133" cy="74422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a:solidFill>
                  <a:schemeClr val="tx1"/>
                </a:solidFill>
              </a:rPr>
              <a:t>Subsequent prescriptions for control arm: </a:t>
            </a:r>
          </a:p>
          <a:p>
            <a:r>
              <a:rPr lang="en-GB" sz="1600" dirty="0">
                <a:solidFill>
                  <a:schemeClr val="tx1"/>
                </a:solidFill>
              </a:rPr>
              <a:t>Balanced crystalloids are used in accordance with routine care so if necessary, subsequent prescriptions </a:t>
            </a:r>
            <a:r>
              <a:rPr lang="en-GB" sz="1600" u="sng" dirty="0">
                <a:solidFill>
                  <a:schemeClr val="tx1"/>
                </a:solidFill>
              </a:rPr>
              <a:t>can</a:t>
            </a:r>
            <a:r>
              <a:rPr lang="en-GB" sz="1600" dirty="0">
                <a:solidFill>
                  <a:schemeClr val="tx1"/>
                </a:solidFill>
              </a:rPr>
              <a:t> be prescribed by treating clinicians as per usual practice</a:t>
            </a:r>
            <a:endParaRPr lang="en-GB" altLang="en-US" sz="1600" dirty="0">
              <a:solidFill>
                <a:schemeClr val="tx1"/>
              </a:solidFill>
            </a:endParaRPr>
          </a:p>
        </p:txBody>
      </p:sp>
    </p:spTree>
    <p:custDataLst>
      <p:tags r:id="rId1"/>
    </p:custDataLst>
    <p:extLst>
      <p:ext uri="{BB962C8B-B14F-4D97-AF65-F5344CB8AC3E}">
        <p14:creationId xmlns:p14="http://schemas.microsoft.com/office/powerpoint/2010/main" val="1690810045"/>
      </p:ext>
    </p:extLst>
  </p:cSld>
  <p:clrMapOvr>
    <a:masterClrMapping/>
  </p:clrMapOvr>
  <p:transition advTm="6416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left)">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left)">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2" grpId="0" animBg="1"/>
      <p:bldP spid="13"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3507" name="Rectangle 3"/>
          <p:cNvSpPr>
            <a:spLocks noGrp="1" noChangeArrowheads="1"/>
          </p:cNvSpPr>
          <p:nvPr>
            <p:ph idx="1"/>
          </p:nvPr>
        </p:nvSpPr>
        <p:spPr>
          <a:xfrm>
            <a:off x="677863" y="1510280"/>
            <a:ext cx="8302851" cy="4596606"/>
          </a:xfrm>
        </p:spPr>
        <p:txBody>
          <a:bodyPr/>
          <a:lstStyle/>
          <a:p>
            <a:pPr marL="57150" indent="0" eaLnBrk="1" hangingPunct="1">
              <a:buNone/>
              <a:defRPr/>
            </a:pPr>
            <a:endParaRPr lang="en-GB" altLang="en-US" sz="2000" dirty="0"/>
          </a:p>
          <a:p>
            <a:pPr marL="57150" indent="0" eaLnBrk="1" hangingPunct="1">
              <a:buNone/>
              <a:defRPr/>
            </a:pPr>
            <a:endParaRPr lang="en-GB" altLang="en-US" sz="2000" b="1" dirty="0"/>
          </a:p>
          <a:p>
            <a:pPr marL="0" indent="0" eaLnBrk="1" hangingPunct="1">
              <a:buNone/>
              <a:defRPr/>
            </a:pPr>
            <a:endParaRPr lang="en-GB" altLang="en-US" sz="2000" dirty="0"/>
          </a:p>
          <a:p>
            <a:pPr eaLnBrk="1" hangingPunct="1">
              <a:defRPr/>
            </a:pPr>
            <a:endParaRPr lang="en-GB" altLang="en-US" sz="1400" b="1" dirty="0"/>
          </a:p>
          <a:p>
            <a:pPr eaLnBrk="1" hangingPunct="1">
              <a:defRPr/>
            </a:pPr>
            <a:endParaRPr lang="en-GB" altLang="en-US" sz="900" dirty="0">
              <a:solidFill>
                <a:srgbClr val="003399"/>
              </a:solidFill>
              <a:latin typeface="Calibri" panose="020F0502020204030204" pitchFamily="34" charset="0"/>
              <a:cs typeface="Calibri" panose="020F0502020204030204" pitchFamily="34" charset="0"/>
            </a:endParaRPr>
          </a:p>
          <a:p>
            <a:pPr eaLnBrk="1" hangingPunct="1">
              <a:defRPr/>
            </a:pPr>
            <a:endParaRPr altLang="en-US" sz="900" dirty="0">
              <a:solidFill>
                <a:srgbClr val="003399"/>
              </a:solidFill>
              <a:latin typeface="Calibri" panose="020F0502020204030204" pitchFamily="34" charset="0"/>
              <a:cs typeface="Calibri" panose="020F0502020204030204" pitchFamily="34" charset="0"/>
            </a:endParaRPr>
          </a:p>
        </p:txBody>
      </p:sp>
      <p:sp>
        <p:nvSpPr>
          <p:cNvPr id="10" name="Rectangle 2"/>
          <p:cNvSpPr>
            <a:spLocks noGrp="1" noChangeArrowheads="1"/>
          </p:cNvSpPr>
          <p:nvPr>
            <p:ph type="title"/>
          </p:nvPr>
        </p:nvSpPr>
        <p:spPr>
          <a:xfrm>
            <a:off x="677863" y="432050"/>
            <a:ext cx="9143470" cy="1320800"/>
          </a:xfrm>
        </p:spPr>
        <p:txBody>
          <a:bodyPr/>
          <a:lstStyle/>
          <a:p>
            <a:pPr eaLnBrk="1" hangingPunct="1"/>
            <a:r>
              <a:rPr lang="en-GB" altLang="en-US" b="1" dirty="0"/>
              <a:t>IMP Prescribing (2)</a:t>
            </a:r>
            <a:br>
              <a:rPr lang="en-GB" altLang="en-US" b="1" dirty="0"/>
            </a:br>
            <a:endParaRPr altLang="en-US" sz="2000" dirty="0"/>
          </a:p>
        </p:txBody>
      </p:sp>
      <p:sp>
        <p:nvSpPr>
          <p:cNvPr id="3" name="Slide Number Placeholder 2"/>
          <p:cNvSpPr>
            <a:spLocks noGrp="1"/>
          </p:cNvSpPr>
          <p:nvPr>
            <p:ph type="sldNum" sz="quarter" idx="11"/>
          </p:nvPr>
        </p:nvSpPr>
        <p:spPr/>
        <p:txBody>
          <a:bodyPr/>
          <a:lstStyle/>
          <a:p>
            <a:pPr>
              <a:defRPr/>
            </a:pPr>
            <a:fld id="{CB261E3A-7C82-42B1-83C4-33C129F50B27}" type="slidenum">
              <a:rPr lang="en-US" smtClean="0"/>
              <a:pPr>
                <a:defRPr/>
              </a:pPr>
              <a:t>15</a:t>
            </a:fld>
            <a:endParaRPr lang="en-US"/>
          </a:p>
        </p:txBody>
      </p:sp>
      <p:sp>
        <p:nvSpPr>
          <p:cNvPr id="9" name="Rectangle 3"/>
          <p:cNvSpPr txBox="1">
            <a:spLocks noChangeArrowheads="1"/>
          </p:cNvSpPr>
          <p:nvPr/>
        </p:nvSpPr>
        <p:spPr bwMode="auto">
          <a:xfrm>
            <a:off x="852841" y="1324013"/>
            <a:ext cx="9623248" cy="4596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lang="en-US" sz="2200" kern="1200" dirty="0" smtClean="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400050" eaLnBrk="1" hangingPunct="1">
              <a:defRPr/>
            </a:pPr>
            <a:r>
              <a:rPr lang="en-GB" sz="2400" b="1" dirty="0"/>
              <a:t>Other prescribing reminders</a:t>
            </a:r>
          </a:p>
          <a:p>
            <a:pPr lvl="1"/>
            <a:r>
              <a:rPr lang="en-GB" sz="2000" dirty="0">
                <a:solidFill>
                  <a:schemeClr val="tx1"/>
                </a:solidFill>
              </a:rPr>
              <a:t>IMPs must be prescribed as per routine practice at site OR in accordance with local EVIS processes </a:t>
            </a:r>
          </a:p>
          <a:p>
            <a:pPr lvl="1"/>
            <a:r>
              <a:rPr lang="en-GB" sz="2000" dirty="0">
                <a:solidFill>
                  <a:schemeClr val="tx1"/>
                </a:solidFill>
              </a:rPr>
              <a:t>Must be clear that patient is participating in the EVIS Clinical Trial</a:t>
            </a:r>
          </a:p>
          <a:p>
            <a:pPr lvl="1"/>
            <a:r>
              <a:rPr lang="en-GB" altLang="en-US" sz="2000" dirty="0">
                <a:solidFill>
                  <a:schemeClr val="tx1"/>
                </a:solidFill>
              </a:rPr>
              <a:t>Norepinephrine and noradrenaline are both British Approved Names – be consistent and prescribe in terms least likely to cause confusion</a:t>
            </a:r>
          </a:p>
          <a:p>
            <a:pPr lvl="1"/>
            <a:r>
              <a:rPr lang="en-GB" altLang="en-US" sz="2000" dirty="0">
                <a:solidFill>
                  <a:schemeClr val="tx1"/>
                </a:solidFill>
              </a:rPr>
              <a:t>In the event an EVIS patient moves from one clinical area to another with different prescribing systems then acceptable for IMP prescription to be </a:t>
            </a:r>
            <a:r>
              <a:rPr lang="en-GB" altLang="en-US" sz="2000" b="1" dirty="0">
                <a:solidFill>
                  <a:schemeClr val="tx1"/>
                </a:solidFill>
              </a:rPr>
              <a:t>transcribed</a:t>
            </a:r>
            <a:r>
              <a:rPr lang="en-GB" altLang="en-US" sz="2000" dirty="0">
                <a:solidFill>
                  <a:schemeClr val="tx1"/>
                </a:solidFill>
              </a:rPr>
              <a:t> by someone other than trained investigator. However this should be clearly documented and performed in accordance with local procedures</a:t>
            </a:r>
          </a:p>
          <a:p>
            <a:pPr lvl="1"/>
            <a:r>
              <a:rPr lang="en-GB" altLang="en-US" sz="2000" dirty="0">
                <a:solidFill>
                  <a:schemeClr val="tx1"/>
                </a:solidFill>
              </a:rPr>
              <a:t>Norepinephrine doses in EVIS are expressed solely in terms of norepinephrine base</a:t>
            </a:r>
          </a:p>
          <a:p>
            <a:pPr marL="800100" lvl="1" eaLnBrk="1" hangingPunct="1">
              <a:defRPr/>
            </a:pPr>
            <a:endParaRPr lang="en-GB" sz="2000" dirty="0"/>
          </a:p>
          <a:p>
            <a:pPr>
              <a:spcBef>
                <a:spcPts val="200"/>
              </a:spcBef>
              <a:spcAft>
                <a:spcPts val="200"/>
              </a:spcAft>
              <a:buFont typeface="Symbol" panose="05050102010706020507" pitchFamily="18" charset="2"/>
              <a:buChar char=""/>
            </a:pPr>
            <a:endParaRPr lang="en-GB" altLang="en-US" sz="900" dirty="0">
              <a:solidFill>
                <a:srgbClr val="003399"/>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74538147"/>
      </p:ext>
    </p:extLst>
  </p:cSld>
  <p:clrMapOvr>
    <a:masterClrMapping/>
  </p:clrMapOvr>
  <p:transition advTm="67536"/>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77863" y="609600"/>
            <a:ext cx="8596312" cy="747713"/>
          </a:xfrm>
        </p:spPr>
        <p:txBody>
          <a:bodyPr/>
          <a:lstStyle/>
          <a:p>
            <a:pPr eaLnBrk="1" hangingPunct="1"/>
            <a:r>
              <a:rPr lang="en-GB" altLang="en-US" b="1" dirty="0"/>
              <a:t>Next steps</a:t>
            </a:r>
          </a:p>
        </p:txBody>
      </p:sp>
      <p:sp>
        <p:nvSpPr>
          <p:cNvPr id="6" name="Content Placeholder 2"/>
          <p:cNvSpPr txBox="1">
            <a:spLocks/>
          </p:cNvSpPr>
          <p:nvPr/>
        </p:nvSpPr>
        <p:spPr bwMode="auto">
          <a:xfrm>
            <a:off x="677863" y="1538288"/>
            <a:ext cx="9201150" cy="4503737"/>
          </a:xfrm>
          <a:prstGeom prst="rect">
            <a:avLst/>
          </a:prstGeom>
          <a:noFill/>
          <a:ln w="19050">
            <a:noFill/>
          </a:ln>
          <a:extLst>
            <a:ext uri="{909E8E84-426E-40DD-AFC4-6F175D3DCCD1}">
              <a14:hiddenFill xmlns:a14="http://schemas.microsoft.com/office/drawing/2010/main">
                <a:solidFill>
                  <a:srgbClr val="FFFFFF"/>
                </a:solidFill>
              </a14:hiddenFill>
            </a:ext>
          </a:extLst>
        </p:spPr>
        <p:txBody>
          <a:bodyPr/>
          <a:lstStyle>
            <a:lvl1pPr marL="342900" indent="-342900" algn="l" defTabSz="457200" rtl="0" fontAlgn="base">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eaLnBrk="1" hangingPunct="1">
              <a:defRPr/>
            </a:pPr>
            <a:r>
              <a:rPr lang="en-GB" altLang="en-US" sz="2400" dirty="0"/>
              <a:t>Record your training on the </a:t>
            </a:r>
            <a:r>
              <a:rPr lang="en-GB" altLang="en-US" sz="2400" b="1" dirty="0"/>
              <a:t>EVIS Training Log</a:t>
            </a:r>
          </a:p>
          <a:p>
            <a:pPr eaLnBrk="1" hangingPunct="1">
              <a:defRPr/>
            </a:pPr>
            <a:endParaRPr lang="en-GB" sz="1000" b="1" dirty="0"/>
          </a:p>
          <a:p>
            <a:pPr eaLnBrk="1" hangingPunct="1">
              <a:defRPr/>
            </a:pPr>
            <a:r>
              <a:rPr lang="en-GB" sz="2400" b="1" dirty="0"/>
              <a:t>Want to know more: </a:t>
            </a:r>
          </a:p>
          <a:p>
            <a:pPr eaLnBrk="1" hangingPunct="1">
              <a:buClr>
                <a:srgbClr val="0070C0"/>
              </a:buClr>
              <a:buFont typeface="Arial" panose="020B0604020202020204" pitchFamily="34" charset="0"/>
              <a:buChar char="•"/>
            </a:pPr>
            <a:r>
              <a:rPr lang="en-GB" altLang="en-US" sz="2200" dirty="0"/>
              <a:t>Ask your local EVIS research team  </a:t>
            </a:r>
          </a:p>
          <a:p>
            <a:pPr eaLnBrk="1" hangingPunct="1">
              <a:buClr>
                <a:srgbClr val="0070C0"/>
              </a:buClr>
              <a:buFont typeface="Arial" panose="020B0604020202020204" pitchFamily="34" charset="0"/>
              <a:buChar char="•"/>
            </a:pPr>
            <a:r>
              <a:rPr lang="en-GB" altLang="en-US" sz="2200" dirty="0"/>
              <a:t>Study website </a:t>
            </a:r>
            <a:r>
              <a:rPr lang="en-GB" altLang="en-US" sz="2400" dirty="0">
                <a:hlinkClick r:id="rId2"/>
              </a:rPr>
              <a:t>www.evis.scot.nhs.uk</a:t>
            </a:r>
            <a:r>
              <a:rPr lang="en-GB" altLang="en-US" sz="2400" dirty="0"/>
              <a:t> (or scan the QRS code)</a:t>
            </a:r>
            <a:endParaRPr lang="en-GB" altLang="en-US" sz="2200" dirty="0"/>
          </a:p>
          <a:p>
            <a:pPr lvl="1" eaLnBrk="1" hangingPunct="1">
              <a:buClr>
                <a:srgbClr val="0070C0"/>
              </a:buClr>
              <a:buFont typeface="Arial" panose="020B0604020202020204" pitchFamily="34" charset="0"/>
              <a:buChar char="•"/>
            </a:pPr>
            <a:r>
              <a:rPr lang="en-GB" altLang="en-US" sz="2000" dirty="0"/>
              <a:t>Study protocol </a:t>
            </a:r>
          </a:p>
          <a:p>
            <a:pPr lvl="1" eaLnBrk="1" hangingPunct="1">
              <a:buClr>
                <a:srgbClr val="0070C0"/>
              </a:buClr>
              <a:buFont typeface="Arial" panose="020B0604020202020204" pitchFamily="34" charset="0"/>
              <a:buChar char="•"/>
            </a:pPr>
            <a:r>
              <a:rPr lang="en-GB" altLang="en-US" sz="2000" dirty="0"/>
              <a:t>Associated documents </a:t>
            </a:r>
          </a:p>
          <a:p>
            <a:pPr lvl="1" eaLnBrk="1" hangingPunct="1">
              <a:buClr>
                <a:srgbClr val="0070C0"/>
              </a:buClr>
              <a:buFont typeface="Arial" panose="020B0604020202020204" pitchFamily="34" charset="0"/>
              <a:buChar char="•"/>
            </a:pPr>
            <a:r>
              <a:rPr lang="en-GB" altLang="en-US" sz="2000" dirty="0"/>
              <a:t>Training modules can be found on the EVIS website</a:t>
            </a:r>
          </a:p>
          <a:p>
            <a:pPr eaLnBrk="1" hangingPunct="1">
              <a:buClr>
                <a:srgbClr val="0070C0"/>
              </a:buClr>
              <a:buFont typeface="Arial" panose="020B0604020202020204" pitchFamily="34" charset="0"/>
              <a:buChar char="•"/>
            </a:pPr>
            <a:endParaRPr lang="en-GB" altLang="en-US" sz="1000" dirty="0"/>
          </a:p>
          <a:p>
            <a:pPr eaLnBrk="1" hangingPunct="1">
              <a:defRPr/>
            </a:pPr>
            <a:endParaRPr lang="en-GB" sz="2400" dirty="0"/>
          </a:p>
        </p:txBody>
      </p:sp>
      <p:sp>
        <p:nvSpPr>
          <p:cNvPr id="3" name="Slide Number Placeholder 2"/>
          <p:cNvSpPr>
            <a:spLocks noGrp="1"/>
          </p:cNvSpPr>
          <p:nvPr>
            <p:ph type="sldNum" sz="quarter" idx="11"/>
          </p:nvPr>
        </p:nvSpPr>
        <p:spPr/>
        <p:txBody>
          <a:bodyPr/>
          <a:lstStyle/>
          <a:p>
            <a:pPr>
              <a:defRPr/>
            </a:pPr>
            <a:fld id="{CB261E3A-7C82-42B1-83C4-33C129F50B27}" type="slidenum">
              <a:rPr lang="en-US" smtClean="0"/>
              <a:pPr>
                <a:defRPr/>
              </a:pPr>
              <a:t>16</a:t>
            </a:fld>
            <a:endParaRPr lang="en-US"/>
          </a:p>
        </p:txBody>
      </p:sp>
      <p:pic>
        <p:nvPicPr>
          <p:cNvPr id="8" name="Picture 8" descr="C:\Users\DOUGLEL522\AppData\Local\Microsoft\Windows\INetCache\Content.Outlook\PPBSRTCJ\EVIS website QR code.png"/>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9786257" y="3079568"/>
            <a:ext cx="1118507" cy="127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47234093"/>
      </p:ext>
    </p:extLst>
  </p:cSld>
  <p:clrMapOvr>
    <a:masterClrMapping/>
  </p:clrMapOvr>
  <mc:AlternateContent xmlns:mc="http://schemas.openxmlformats.org/markup-compatibility/2006" xmlns:p14="http://schemas.microsoft.com/office/powerpoint/2010/main">
    <mc:Choice Requires="p14">
      <p:transition spd="slow" p14:dur="2000" advTm="41584"/>
    </mc:Choice>
    <mc:Fallback xmlns="">
      <p:transition spd="slow" advTm="41584"/>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a:ext>
            </a:extLst>
          </a:blip>
          <a:srcRect/>
          <a:stretch>
            <a:fillRect/>
          </a:stretch>
        </p:blipFill>
        <p:spPr bwMode="auto">
          <a:xfrm>
            <a:off x="677335" y="1134002"/>
            <a:ext cx="3642200" cy="2749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GB" b="1" dirty="0"/>
              <a:t>Intervention Arm IMP: </a:t>
            </a:r>
            <a:br>
              <a:rPr lang="en-GB" b="1" dirty="0"/>
            </a:br>
            <a:r>
              <a:rPr lang="en-GB" b="1" dirty="0"/>
              <a:t>Peripheral Norepinephrine </a:t>
            </a:r>
          </a:p>
        </p:txBody>
      </p:sp>
      <p:sp>
        <p:nvSpPr>
          <p:cNvPr id="3" name="Text Placeholder 2"/>
          <p:cNvSpPr>
            <a:spLocks noGrp="1"/>
          </p:cNvSpPr>
          <p:nvPr>
            <p:ph type="body" idx="1"/>
          </p:nvPr>
        </p:nvSpPr>
        <p:spPr/>
        <p:txBody>
          <a:bodyPr/>
          <a:lstStyle/>
          <a:p>
            <a:endParaRPr lang="en-GB"/>
          </a:p>
        </p:txBody>
      </p:sp>
      <p:sp>
        <p:nvSpPr>
          <p:cNvPr id="5" name="Slide Number Placeholder 4"/>
          <p:cNvSpPr>
            <a:spLocks noGrp="1"/>
          </p:cNvSpPr>
          <p:nvPr>
            <p:ph type="sldNum" sz="quarter" idx="12"/>
          </p:nvPr>
        </p:nvSpPr>
        <p:spPr/>
        <p:txBody>
          <a:bodyPr/>
          <a:lstStyle/>
          <a:p>
            <a:pPr>
              <a:defRPr/>
            </a:pPr>
            <a:fld id="{90627CBC-24F2-4C5E-8F76-B53BCDFACE01}" type="slidenum">
              <a:rPr lang="en-US" smtClean="0"/>
              <a:pPr>
                <a:defRPr/>
              </a:pPr>
              <a:t>2</a:t>
            </a:fld>
            <a:endParaRPr lang="en-US"/>
          </a:p>
        </p:txBody>
      </p:sp>
    </p:spTree>
    <p:extLst>
      <p:ext uri="{BB962C8B-B14F-4D97-AF65-F5344CB8AC3E}">
        <p14:creationId xmlns:p14="http://schemas.microsoft.com/office/powerpoint/2010/main" val="2116305772"/>
      </p:ext>
    </p:extLst>
  </p:cSld>
  <p:clrMapOvr>
    <a:masterClrMapping/>
  </p:clrMapOvr>
  <mc:AlternateContent xmlns:mc="http://schemas.openxmlformats.org/markup-compatibility/2006" xmlns:p14="http://schemas.microsoft.com/office/powerpoint/2010/main">
    <mc:Choice Requires="p14">
      <p:transition spd="slow" p14:dur="2000" advTm="8036"/>
    </mc:Choice>
    <mc:Fallback xmlns="">
      <p:transition spd="slow" advTm="8036"/>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3507" name="Rectangle 3"/>
          <p:cNvSpPr>
            <a:spLocks noGrp="1" noChangeArrowheads="1"/>
          </p:cNvSpPr>
          <p:nvPr>
            <p:ph idx="1"/>
          </p:nvPr>
        </p:nvSpPr>
        <p:spPr>
          <a:xfrm>
            <a:off x="677863" y="1510280"/>
            <a:ext cx="8302851" cy="4596606"/>
          </a:xfrm>
        </p:spPr>
        <p:txBody>
          <a:bodyPr/>
          <a:lstStyle/>
          <a:p>
            <a:pPr marL="57150" indent="0" eaLnBrk="1" hangingPunct="1">
              <a:buNone/>
              <a:defRPr/>
            </a:pPr>
            <a:endParaRPr lang="en-GB" altLang="en-US" sz="2000" dirty="0"/>
          </a:p>
          <a:p>
            <a:pPr marL="57150" indent="0" eaLnBrk="1" hangingPunct="1">
              <a:buNone/>
              <a:defRPr/>
            </a:pPr>
            <a:endParaRPr lang="en-GB" altLang="en-US" sz="2000" b="1" dirty="0"/>
          </a:p>
          <a:p>
            <a:pPr marL="0" indent="0" eaLnBrk="1" hangingPunct="1">
              <a:buNone/>
              <a:defRPr/>
            </a:pPr>
            <a:endParaRPr lang="en-GB" altLang="en-US" sz="2000" dirty="0"/>
          </a:p>
          <a:p>
            <a:pPr eaLnBrk="1" hangingPunct="1">
              <a:defRPr/>
            </a:pPr>
            <a:endParaRPr lang="en-GB" altLang="en-US" sz="1400" b="1" dirty="0"/>
          </a:p>
          <a:p>
            <a:pPr eaLnBrk="1" hangingPunct="1">
              <a:defRPr/>
            </a:pPr>
            <a:endParaRPr lang="en-GB" altLang="en-US" sz="900" dirty="0">
              <a:solidFill>
                <a:srgbClr val="003399"/>
              </a:solidFill>
              <a:latin typeface="Calibri" panose="020F0502020204030204" pitchFamily="34" charset="0"/>
              <a:cs typeface="Calibri" panose="020F0502020204030204" pitchFamily="34" charset="0"/>
            </a:endParaRPr>
          </a:p>
          <a:p>
            <a:pPr eaLnBrk="1" hangingPunct="1">
              <a:defRPr/>
            </a:pPr>
            <a:endParaRPr altLang="en-US" sz="900" dirty="0">
              <a:solidFill>
                <a:srgbClr val="003399"/>
              </a:solidFill>
              <a:latin typeface="Calibri" panose="020F0502020204030204" pitchFamily="34" charset="0"/>
              <a:cs typeface="Calibri" panose="020F0502020204030204" pitchFamily="34" charset="0"/>
            </a:endParaRPr>
          </a:p>
        </p:txBody>
      </p:sp>
      <p:sp>
        <p:nvSpPr>
          <p:cNvPr id="8" name="Rectangle 3"/>
          <p:cNvSpPr txBox="1">
            <a:spLocks noChangeArrowheads="1"/>
          </p:cNvSpPr>
          <p:nvPr/>
        </p:nvSpPr>
        <p:spPr bwMode="auto">
          <a:xfrm>
            <a:off x="8075586" y="2831080"/>
            <a:ext cx="3669373" cy="228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lang="en-US" sz="2200" kern="1200" dirty="0" smtClean="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GB" sz="2000" b="1" dirty="0"/>
              <a:t>Key: </a:t>
            </a:r>
          </a:p>
          <a:p>
            <a:pPr marL="0" indent="0">
              <a:spcBef>
                <a:spcPts val="0"/>
              </a:spcBef>
              <a:buNone/>
            </a:pPr>
            <a:r>
              <a:rPr lang="en-GB" sz="1600" b="1" dirty="0"/>
              <a:t>* 	</a:t>
            </a:r>
            <a:r>
              <a:rPr lang="en-GB" sz="1400" dirty="0"/>
              <a:t>Round to nearest 10 kg for dosing</a:t>
            </a:r>
          </a:p>
          <a:p>
            <a:pPr marL="0" indent="0">
              <a:spcBef>
                <a:spcPts val="0"/>
              </a:spcBef>
              <a:buNone/>
            </a:pPr>
            <a:r>
              <a:rPr lang="en-GB" sz="1400" b="1" dirty="0"/>
              <a:t>* * </a:t>
            </a:r>
            <a:r>
              <a:rPr lang="en-GB" sz="1400" dirty="0"/>
              <a:t>	Round to nearest whole ml if pumps cannot accommodate 1 decimal place</a:t>
            </a:r>
          </a:p>
          <a:p>
            <a:pPr marL="0" indent="0">
              <a:spcBef>
                <a:spcPts val="0"/>
              </a:spcBef>
              <a:buNone/>
            </a:pPr>
            <a:r>
              <a:rPr lang="en-GB" sz="1400" b="1" dirty="0"/>
              <a:t>* * * </a:t>
            </a:r>
            <a:r>
              <a:rPr lang="en-GB" sz="1400" dirty="0"/>
              <a:t>	Calculate to exact kg for weights above 120kg</a:t>
            </a:r>
            <a:endParaRPr lang="en-GB" altLang="en-US" sz="1400" dirty="0">
              <a:solidFill>
                <a:srgbClr val="003399"/>
              </a:solidFill>
              <a:latin typeface="Calibri" panose="020F0502020204030204" pitchFamily="34" charset="0"/>
              <a:cs typeface="Calibri" panose="020F0502020204030204" pitchFamily="34" charset="0"/>
            </a:endParaRPr>
          </a:p>
        </p:txBody>
      </p:sp>
      <p:sp>
        <p:nvSpPr>
          <p:cNvPr id="7" name="Rectangle 3"/>
          <p:cNvSpPr txBox="1">
            <a:spLocks noChangeArrowheads="1"/>
          </p:cNvSpPr>
          <p:nvPr/>
        </p:nvSpPr>
        <p:spPr bwMode="auto">
          <a:xfrm>
            <a:off x="398074" y="1851750"/>
            <a:ext cx="10362670" cy="5918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lang="en-US" sz="2200" kern="1200" dirty="0" smtClean="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57150" lvl="1" indent="0" eaLnBrk="1" hangingPunct="1">
              <a:buNone/>
              <a:defRPr/>
            </a:pPr>
            <a:r>
              <a:rPr lang="en-GB" altLang="en-US" sz="1800" b="1" dirty="0"/>
              <a:t>Norepinephrine dose: </a:t>
            </a:r>
            <a:r>
              <a:rPr lang="en-GB" altLang="en-US" sz="1800" dirty="0"/>
              <a:t>Target to MAP </a:t>
            </a:r>
            <a:r>
              <a:rPr lang="en-GB" altLang="en-US" sz="1800" dirty="0" smtClean="0"/>
              <a:t>≥ </a:t>
            </a:r>
            <a:r>
              <a:rPr lang="en-GB" altLang="en-US" sz="1800" dirty="0"/>
              <a:t>65 mmHg</a:t>
            </a:r>
          </a:p>
          <a:p>
            <a:pPr marL="57150" lvl="1" indent="0" eaLnBrk="1" hangingPunct="1">
              <a:buNone/>
              <a:defRPr/>
            </a:pPr>
            <a:endParaRPr lang="en-GB" altLang="en-US" sz="1800" b="1" dirty="0"/>
          </a:p>
        </p:txBody>
      </p:sp>
      <p:sp>
        <p:nvSpPr>
          <p:cNvPr id="10" name="Rectangle 2"/>
          <p:cNvSpPr>
            <a:spLocks noGrp="1" noChangeArrowheads="1"/>
          </p:cNvSpPr>
          <p:nvPr>
            <p:ph type="title"/>
          </p:nvPr>
        </p:nvSpPr>
        <p:spPr>
          <a:xfrm>
            <a:off x="677863" y="609600"/>
            <a:ext cx="9143470" cy="1320800"/>
          </a:xfrm>
        </p:spPr>
        <p:txBody>
          <a:bodyPr/>
          <a:lstStyle/>
          <a:p>
            <a:pPr eaLnBrk="1" hangingPunct="1"/>
            <a:r>
              <a:rPr lang="en-GB" altLang="en-US" b="1" dirty="0"/>
              <a:t>Peripheral norepinephrine: Dose table</a:t>
            </a:r>
            <a:br>
              <a:rPr lang="en-GB" altLang="en-US" b="1" dirty="0"/>
            </a:br>
            <a:r>
              <a:rPr lang="en-GB" altLang="en-US" sz="2000" dirty="0"/>
              <a:t>(Intervention arm)</a:t>
            </a:r>
            <a:endParaRPr altLang="en-US" sz="2000" dirty="0"/>
          </a:p>
        </p:txBody>
      </p:sp>
      <p:sp>
        <p:nvSpPr>
          <p:cNvPr id="3" name="Slide Number Placeholder 2"/>
          <p:cNvSpPr>
            <a:spLocks noGrp="1"/>
          </p:cNvSpPr>
          <p:nvPr>
            <p:ph type="sldNum" sz="quarter" idx="11"/>
          </p:nvPr>
        </p:nvSpPr>
        <p:spPr/>
        <p:txBody>
          <a:bodyPr/>
          <a:lstStyle/>
          <a:p>
            <a:pPr>
              <a:defRPr/>
            </a:pPr>
            <a:fld id="{CB261E3A-7C82-42B1-83C4-33C129F50B27}" type="slidenum">
              <a:rPr lang="en-US" smtClean="0"/>
              <a:pPr>
                <a:defRPr/>
              </a:pPr>
              <a:t>3</a:t>
            </a:fld>
            <a:endParaRPr lang="en-US"/>
          </a:p>
        </p:txBody>
      </p:sp>
      <p:pic>
        <p:nvPicPr>
          <p:cNvPr id="2" name="Picture 1"/>
          <p:cNvPicPr>
            <a:picLocks noChangeAspect="1"/>
          </p:cNvPicPr>
          <p:nvPr/>
        </p:nvPicPr>
        <p:blipFill>
          <a:blip r:embed="rId4"/>
          <a:stretch>
            <a:fillRect/>
          </a:stretch>
        </p:blipFill>
        <p:spPr>
          <a:xfrm>
            <a:off x="550836" y="2604971"/>
            <a:ext cx="7524750" cy="3562350"/>
          </a:xfrm>
          <a:prstGeom prst="rect">
            <a:avLst/>
          </a:prstGeom>
        </p:spPr>
      </p:pic>
      <p:sp>
        <p:nvSpPr>
          <p:cNvPr id="5" name="Oval 4"/>
          <p:cNvSpPr/>
          <p:nvPr/>
        </p:nvSpPr>
        <p:spPr>
          <a:xfrm>
            <a:off x="5153891" y="2503108"/>
            <a:ext cx="2406770" cy="793109"/>
          </a:xfrm>
          <a:prstGeom prst="ellipse">
            <a:avLst/>
          </a:prstGeom>
          <a:noFill/>
          <a:ln w="317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Oval 10"/>
          <p:cNvSpPr/>
          <p:nvPr/>
        </p:nvSpPr>
        <p:spPr>
          <a:xfrm>
            <a:off x="1894583" y="2498456"/>
            <a:ext cx="2406770" cy="793109"/>
          </a:xfrm>
          <a:prstGeom prst="ellipse">
            <a:avLst/>
          </a:prstGeom>
          <a:noFill/>
          <a:ln w="317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Rectangle 3"/>
          <p:cNvSpPr txBox="1">
            <a:spLocks noChangeArrowheads="1"/>
          </p:cNvSpPr>
          <p:nvPr/>
        </p:nvSpPr>
        <p:spPr bwMode="auto">
          <a:xfrm>
            <a:off x="461785" y="2219559"/>
            <a:ext cx="7613801" cy="412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lang="en-US" sz="2200" kern="1200" dirty="0" smtClean="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GB" altLang="en-US" sz="1400" dirty="0">
                <a:solidFill>
                  <a:srgbClr val="FF0000"/>
                </a:solidFill>
              </a:rPr>
              <a:t>Table applies only for norepinephrine infusion containing 16 micrograms/ml</a:t>
            </a:r>
            <a:endParaRPr lang="en-GB" altLang="en-US" sz="1400" dirty="0">
              <a:solidFill>
                <a:srgbClr val="FF0000"/>
              </a:solidFill>
              <a:latin typeface="Calibri" panose="020F0502020204030204" pitchFamily="34" charset="0"/>
              <a:cs typeface="Calibri" panose="020F0502020204030204" pitchFamily="34" charset="0"/>
            </a:endParaRPr>
          </a:p>
        </p:txBody>
      </p:sp>
    </p:spTree>
    <p:custDataLst>
      <p:tags r:id="rId1"/>
    </p:custDataLst>
    <p:extLst>
      <p:ext uri="{BB962C8B-B14F-4D97-AF65-F5344CB8AC3E}">
        <p14:creationId xmlns:p14="http://schemas.microsoft.com/office/powerpoint/2010/main" val="2407844762"/>
      </p:ext>
    </p:extLst>
  </p:cSld>
  <p:clrMapOvr>
    <a:masterClrMapping/>
  </p:clrMapOvr>
  <p:transition advTm="47147"/>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3507" name="Rectangle 3"/>
          <p:cNvSpPr>
            <a:spLocks noGrp="1" noChangeArrowheads="1"/>
          </p:cNvSpPr>
          <p:nvPr>
            <p:ph idx="1"/>
          </p:nvPr>
        </p:nvSpPr>
        <p:spPr>
          <a:xfrm>
            <a:off x="677863" y="1510280"/>
            <a:ext cx="8302851" cy="4596606"/>
          </a:xfrm>
        </p:spPr>
        <p:txBody>
          <a:bodyPr/>
          <a:lstStyle/>
          <a:p>
            <a:pPr marL="57150" indent="0" eaLnBrk="1" hangingPunct="1">
              <a:buNone/>
              <a:defRPr/>
            </a:pPr>
            <a:endParaRPr lang="en-GB" altLang="en-US" sz="2000" dirty="0"/>
          </a:p>
          <a:p>
            <a:pPr marL="57150" indent="0" eaLnBrk="1" hangingPunct="1">
              <a:buNone/>
              <a:defRPr/>
            </a:pPr>
            <a:endParaRPr lang="en-GB" altLang="en-US" sz="2000" b="1" dirty="0"/>
          </a:p>
          <a:p>
            <a:pPr marL="0" indent="0" eaLnBrk="1" hangingPunct="1">
              <a:buNone/>
              <a:defRPr/>
            </a:pPr>
            <a:endParaRPr lang="en-GB" altLang="en-US" sz="2000" dirty="0"/>
          </a:p>
          <a:p>
            <a:pPr eaLnBrk="1" hangingPunct="1">
              <a:defRPr/>
            </a:pPr>
            <a:endParaRPr lang="en-GB" altLang="en-US" sz="1400" b="1" dirty="0"/>
          </a:p>
          <a:p>
            <a:pPr eaLnBrk="1" hangingPunct="1">
              <a:defRPr/>
            </a:pPr>
            <a:endParaRPr lang="en-GB" altLang="en-US" sz="900" dirty="0">
              <a:solidFill>
                <a:srgbClr val="003399"/>
              </a:solidFill>
              <a:latin typeface="Calibri" panose="020F0502020204030204" pitchFamily="34" charset="0"/>
              <a:cs typeface="Calibri" panose="020F0502020204030204" pitchFamily="34" charset="0"/>
            </a:endParaRPr>
          </a:p>
          <a:p>
            <a:pPr eaLnBrk="1" hangingPunct="1">
              <a:defRPr/>
            </a:pPr>
            <a:endParaRPr altLang="en-US" sz="900" dirty="0">
              <a:solidFill>
                <a:srgbClr val="003399"/>
              </a:solidFill>
              <a:latin typeface="Calibri" panose="020F0502020204030204" pitchFamily="34" charset="0"/>
              <a:cs typeface="Calibri" panose="020F0502020204030204" pitchFamily="34" charset="0"/>
            </a:endParaRPr>
          </a:p>
        </p:txBody>
      </p:sp>
      <p:sp>
        <p:nvSpPr>
          <p:cNvPr id="9" name="Rectangle 3"/>
          <p:cNvSpPr txBox="1">
            <a:spLocks noChangeArrowheads="1"/>
          </p:cNvSpPr>
          <p:nvPr/>
        </p:nvSpPr>
        <p:spPr bwMode="auto">
          <a:xfrm>
            <a:off x="677863" y="1327400"/>
            <a:ext cx="9741807" cy="5197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lang="en-US" sz="2200" kern="1200" dirty="0" smtClean="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400050" eaLnBrk="1" hangingPunct="1">
              <a:defRPr/>
            </a:pPr>
            <a:r>
              <a:rPr lang="en-GB" altLang="en-US" sz="2000" dirty="0"/>
              <a:t>Calculate </a:t>
            </a:r>
            <a:r>
              <a:rPr lang="en-GB" altLang="en-US" sz="2000" dirty="0">
                <a:solidFill>
                  <a:srgbClr val="FF0000"/>
                </a:solidFill>
              </a:rPr>
              <a:t>exact</a:t>
            </a:r>
            <a:r>
              <a:rPr lang="en-GB" altLang="en-US" sz="2000" dirty="0"/>
              <a:t> dose for patients &gt; 120kg</a:t>
            </a:r>
          </a:p>
          <a:p>
            <a:pPr marL="800100" lvl="1" eaLnBrk="1" hangingPunct="1">
              <a:defRPr/>
            </a:pPr>
            <a:endParaRPr lang="en-GB" altLang="en-US" sz="1000" b="1" dirty="0"/>
          </a:p>
          <a:p>
            <a:pPr marL="800100" lvl="1" eaLnBrk="1" hangingPunct="1">
              <a:defRPr/>
            </a:pPr>
            <a:endParaRPr lang="en-GB" altLang="en-US" sz="1000" b="1" dirty="0"/>
          </a:p>
          <a:p>
            <a:pPr marL="800100" lvl="1" eaLnBrk="1" hangingPunct="1">
              <a:defRPr/>
            </a:pPr>
            <a:endParaRPr lang="en-GB" altLang="en-US" sz="1000" b="1" dirty="0"/>
          </a:p>
          <a:p>
            <a:pPr marL="800100" lvl="1" eaLnBrk="1" hangingPunct="1">
              <a:defRPr/>
            </a:pPr>
            <a:endParaRPr lang="en-GB" altLang="en-US" sz="1000" b="1" dirty="0"/>
          </a:p>
          <a:p>
            <a:pPr marL="800100" lvl="1" eaLnBrk="1" hangingPunct="1">
              <a:defRPr/>
            </a:pPr>
            <a:endParaRPr lang="en-GB" altLang="en-US" sz="1000" b="1" dirty="0"/>
          </a:p>
          <a:p>
            <a:pPr marL="800100" lvl="1" eaLnBrk="1" hangingPunct="1">
              <a:defRPr/>
            </a:pPr>
            <a:endParaRPr lang="en-GB" altLang="en-US" sz="1000" b="1" dirty="0"/>
          </a:p>
          <a:p>
            <a:pPr marL="800100" lvl="1" eaLnBrk="1" hangingPunct="1">
              <a:defRPr/>
            </a:pPr>
            <a:endParaRPr lang="en-GB" altLang="en-US" sz="1000" b="1" dirty="0"/>
          </a:p>
          <a:p>
            <a:pPr marL="514350" lvl="1" indent="0" eaLnBrk="1" hangingPunct="1">
              <a:buNone/>
              <a:defRPr/>
            </a:pPr>
            <a:endParaRPr lang="en-GB" altLang="en-US" sz="2000" dirty="0"/>
          </a:p>
          <a:p>
            <a:pPr eaLnBrk="1" hangingPunct="1">
              <a:defRPr/>
            </a:pPr>
            <a:endParaRPr lang="en-GB" altLang="en-US" sz="900" dirty="0">
              <a:solidFill>
                <a:srgbClr val="003399"/>
              </a:solidFill>
              <a:latin typeface="Calibri" panose="020F0502020204030204" pitchFamily="34" charset="0"/>
              <a:cs typeface="Calibri" panose="020F0502020204030204" pitchFamily="34" charset="0"/>
            </a:endParaRPr>
          </a:p>
        </p:txBody>
      </p:sp>
      <mc:AlternateContent xmlns:mc="http://schemas.openxmlformats.org/markup-compatibility/2006" xmlns:a14="http://schemas.microsoft.com/office/drawing/2010/main">
        <mc:Choice Requires="a14">
          <p:graphicFrame>
            <p:nvGraphicFramePr>
              <p:cNvPr id="3" name="Table 2"/>
              <p:cNvGraphicFramePr>
                <a:graphicFrameLocks noGrp="1"/>
              </p:cNvGraphicFramePr>
              <p:nvPr/>
            </p:nvGraphicFramePr>
            <p:xfrm>
              <a:off x="1118166" y="1830684"/>
              <a:ext cx="8703167" cy="1975929"/>
            </p:xfrm>
            <a:graphic>
              <a:graphicData uri="http://schemas.openxmlformats.org/drawingml/2006/table">
                <a:tbl>
                  <a:tblPr firstRow="1" firstCol="1" bandRow="1">
                    <a:tableStyleId>{5C22544A-7EE6-4342-B048-85BDC9FD1C3A}</a:tableStyleId>
                  </a:tblPr>
                  <a:tblGrid>
                    <a:gridCol w="8703167">
                      <a:extLst>
                        <a:ext uri="{9D8B030D-6E8A-4147-A177-3AD203B41FA5}">
                          <a16:colId xmlns="" xmlns:a16="http://schemas.microsoft.com/office/drawing/2014/main" val="20000"/>
                        </a:ext>
                      </a:extLst>
                    </a:gridCol>
                  </a:tblGrid>
                  <a:tr h="312848">
                    <a:tc>
                      <a:txBody>
                        <a:bodyPr/>
                        <a:lstStyle/>
                        <a:p>
                          <a:pPr algn="just">
                            <a:spcAft>
                              <a:spcPts val="0"/>
                            </a:spcAft>
                          </a:pPr>
                          <a:r>
                            <a:rPr lang="en-GB" sz="1400" b="1" dirty="0">
                              <a:effectLst/>
                            </a:rPr>
                            <a:t>Calculation</a:t>
                          </a:r>
                          <a:r>
                            <a:rPr lang="en-GB" sz="1400" b="0" dirty="0">
                              <a:effectLst/>
                            </a:rPr>
                            <a:t> </a:t>
                          </a:r>
                          <a:endParaRPr lang="en-GB" sz="1400" b="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solidFill>
                          <a:schemeClr val="accent2">
                            <a:lumMod val="75000"/>
                          </a:schemeClr>
                        </a:solidFill>
                      </a:tcPr>
                    </a:tc>
                    <a:extLst>
                      <a:ext uri="{0D108BD9-81ED-4DB2-BD59-A6C34878D82A}">
                        <a16:rowId xmlns="" xmlns:a16="http://schemas.microsoft.com/office/drawing/2014/main" val="10000"/>
                      </a:ext>
                    </a:extLst>
                  </a:tr>
                  <a:tr h="1663081">
                    <a:tc>
                      <a:txBody>
                        <a:bodyPr/>
                        <a:lstStyle/>
                        <a:p>
                          <a:pPr algn="just">
                            <a:spcAft>
                              <a:spcPts val="0"/>
                            </a:spcAft>
                          </a:pPr>
                          <a:r>
                            <a:rPr lang="en-US" sz="1000" dirty="0">
                              <a:effectLst/>
                            </a:rPr>
                            <a:t> </a:t>
                          </a:r>
                          <a:endParaRPr lang="en-GB" sz="1000" dirty="0">
                            <a:effectLst/>
                          </a:endParaRPr>
                        </a:p>
                        <a:p>
                          <a:pPr algn="just">
                            <a:spcAft>
                              <a:spcPts val="0"/>
                            </a:spcAft>
                          </a:pPr>
                          <a:r>
                            <a:rPr lang="en-US" sz="1200" dirty="0">
                              <a:effectLst/>
                            </a:rPr>
                            <a:t>Step 1: Calculate the dose (micrograms/minute)  </a:t>
                          </a:r>
                          <a:endParaRPr lang="en-GB" sz="1000" dirty="0">
                            <a:effectLst/>
                          </a:endParaRPr>
                        </a:p>
                        <a:p>
                          <a:pPr algn="just">
                            <a:spcAft>
                              <a:spcPts val="0"/>
                            </a:spcAft>
                          </a:pPr>
                          <a:r>
                            <a:rPr lang="en-US" sz="1200" dirty="0">
                              <a:effectLst/>
                            </a:rPr>
                            <a:t>	= Starting dose (microgram/kg/min) x Patient Weight (kg)</a:t>
                          </a:r>
                          <a:endParaRPr lang="en-GB" sz="1000" dirty="0">
                            <a:effectLst/>
                          </a:endParaRPr>
                        </a:p>
                        <a:p>
                          <a:pPr algn="just">
                            <a:spcAft>
                              <a:spcPts val="0"/>
                            </a:spcAft>
                          </a:pPr>
                          <a:r>
                            <a:rPr lang="en-US" sz="1200" dirty="0">
                              <a:effectLst/>
                            </a:rPr>
                            <a:t> </a:t>
                          </a:r>
                          <a:endParaRPr lang="en-GB" sz="1000" dirty="0">
                            <a:effectLst/>
                          </a:endParaRPr>
                        </a:p>
                        <a:p>
                          <a:pPr algn="just">
                            <a:spcAft>
                              <a:spcPts val="0"/>
                            </a:spcAft>
                          </a:pPr>
                          <a:r>
                            <a:rPr lang="en-US" sz="1200" dirty="0">
                              <a:effectLst/>
                            </a:rPr>
                            <a:t>Step 2: Convert dose from microgram/minute) to micrograms/</a:t>
                          </a:r>
                          <a:r>
                            <a:rPr lang="en-US" sz="1200" u="sng" dirty="0">
                              <a:effectLst/>
                            </a:rPr>
                            <a:t>hour</a:t>
                          </a:r>
                          <a:r>
                            <a:rPr lang="en-US" sz="1200" dirty="0">
                              <a:effectLst/>
                            </a:rPr>
                            <a:t> </a:t>
                          </a:r>
                          <a:endParaRPr lang="en-GB" sz="1000" dirty="0">
                            <a:effectLst/>
                          </a:endParaRPr>
                        </a:p>
                        <a:p>
                          <a:pPr algn="just">
                            <a:spcAft>
                              <a:spcPts val="0"/>
                            </a:spcAft>
                          </a:pPr>
                          <a:r>
                            <a:rPr lang="en-US" sz="1200" dirty="0">
                              <a:effectLst/>
                            </a:rPr>
                            <a:t>	= Dose (micrograms/minute) x 60</a:t>
                          </a:r>
                          <a:endParaRPr lang="en-GB" sz="1000" dirty="0">
                            <a:effectLst/>
                          </a:endParaRPr>
                        </a:p>
                        <a:p>
                          <a:pPr algn="just">
                            <a:spcAft>
                              <a:spcPts val="0"/>
                            </a:spcAft>
                          </a:pPr>
                          <a:r>
                            <a:rPr lang="en-US" sz="1000" dirty="0">
                              <a:effectLst/>
                            </a:rPr>
                            <a:t> </a:t>
                          </a:r>
                          <a:endParaRPr lang="en-GB" sz="1000" dirty="0">
                            <a:effectLst/>
                          </a:endParaRPr>
                        </a:p>
                        <a:p>
                          <a:pPr algn="just">
                            <a:spcAft>
                              <a:spcPts val="0"/>
                            </a:spcAft>
                          </a:pPr>
                          <a:r>
                            <a:rPr lang="en-US" sz="1200" dirty="0">
                              <a:effectLst/>
                            </a:rPr>
                            <a:t>Step 3: </a:t>
                          </a:r>
                          <a:r>
                            <a:rPr lang="en-GB" sz="1200" dirty="0">
                              <a:effectLst/>
                            </a:rPr>
                            <a:t>Calculate the infusion rate (ml/hour)</a:t>
                          </a:r>
                          <a:r>
                            <a:rPr lang="en-GB" sz="1000" baseline="0" dirty="0">
                              <a:effectLst/>
                            </a:rPr>
                            <a:t>  </a:t>
                          </a:r>
                          <a14:m>
                            <m:oMath xmlns:m="http://schemas.openxmlformats.org/officeDocument/2006/math">
                              <m:r>
                                <a:rPr lang="en-US" sz="1600">
                                  <a:effectLst/>
                                  <a:latin typeface="Cambria Math" panose="02040503050406030204" pitchFamily="18" charset="0"/>
                                </a:rPr>
                                <m:t>=</m:t>
                              </m:r>
                              <m:f>
                                <m:fPr>
                                  <m:ctrlPr>
                                    <a:rPr lang="en-GB" sz="1600" i="1">
                                      <a:effectLst/>
                                      <a:latin typeface="Cambria Math" panose="02040503050406030204" pitchFamily="18" charset="0"/>
                                    </a:rPr>
                                  </m:ctrlPr>
                                </m:fPr>
                                <m:num>
                                  <m:r>
                                    <m:rPr>
                                      <m:sty m:val="p"/>
                                    </m:rPr>
                                    <a:rPr lang="en-US" sz="1600">
                                      <a:effectLst/>
                                      <a:latin typeface="Cambria Math" panose="02040503050406030204" pitchFamily="18" charset="0"/>
                                    </a:rPr>
                                    <m:t>Dose</m:t>
                                  </m:r>
                                  <m:r>
                                    <a:rPr lang="en-US" sz="1600">
                                      <a:effectLst/>
                                      <a:latin typeface="Cambria Math" panose="02040503050406030204" pitchFamily="18" charset="0"/>
                                    </a:rPr>
                                    <m:t> (</m:t>
                                  </m:r>
                                  <m:r>
                                    <m:rPr>
                                      <m:sty m:val="p"/>
                                    </m:rPr>
                                    <a:rPr lang="en-US" sz="1600">
                                      <a:effectLst/>
                                      <a:latin typeface="Cambria Math" panose="02040503050406030204" pitchFamily="18" charset="0"/>
                                    </a:rPr>
                                    <m:t>micrograms</m:t>
                                  </m:r>
                                  <m:r>
                                    <a:rPr lang="en-US" sz="1600">
                                      <a:effectLst/>
                                      <a:latin typeface="Cambria Math" panose="02040503050406030204" pitchFamily="18" charset="0"/>
                                    </a:rPr>
                                    <m:t>/</m:t>
                                  </m:r>
                                  <m:r>
                                    <m:rPr>
                                      <m:sty m:val="p"/>
                                    </m:rPr>
                                    <a:rPr lang="en-US" sz="1600">
                                      <a:effectLst/>
                                      <a:latin typeface="Cambria Math" panose="02040503050406030204" pitchFamily="18" charset="0"/>
                                    </a:rPr>
                                    <m:t>hour</m:t>
                                  </m:r>
                                  <m:r>
                                    <a:rPr lang="en-US" sz="1600">
                                      <a:effectLst/>
                                      <a:latin typeface="Cambria Math" panose="02040503050406030204" pitchFamily="18" charset="0"/>
                                    </a:rPr>
                                    <m:t>)</m:t>
                                  </m:r>
                                </m:num>
                                <m:den>
                                  <m:r>
                                    <m:rPr>
                                      <m:sty m:val="p"/>
                                    </m:rPr>
                                    <a:rPr lang="en-US" sz="1600">
                                      <a:effectLst/>
                                      <a:latin typeface="Cambria Math" panose="02040503050406030204" pitchFamily="18" charset="0"/>
                                    </a:rPr>
                                    <m:t>Concentration</m:t>
                                  </m:r>
                                  <m:r>
                                    <a:rPr lang="en-US" sz="1600">
                                      <a:effectLst/>
                                      <a:latin typeface="Cambria Math" panose="02040503050406030204" pitchFamily="18" charset="0"/>
                                    </a:rPr>
                                    <m:t> </m:t>
                                  </m:r>
                                  <m:r>
                                    <m:rPr>
                                      <m:sty m:val="p"/>
                                    </m:rPr>
                                    <a:rPr lang="en-US" sz="1600">
                                      <a:effectLst/>
                                      <a:latin typeface="Cambria Math" panose="02040503050406030204" pitchFamily="18" charset="0"/>
                                    </a:rPr>
                                    <m:t>of</m:t>
                                  </m:r>
                                  <m:r>
                                    <a:rPr lang="en-US" sz="1600">
                                      <a:effectLst/>
                                      <a:latin typeface="Cambria Math" panose="02040503050406030204" pitchFamily="18" charset="0"/>
                                    </a:rPr>
                                    <m:t> </m:t>
                                  </m:r>
                                  <m:r>
                                    <m:rPr>
                                      <m:sty m:val="p"/>
                                    </m:rPr>
                                    <a:rPr lang="en-US" sz="1600">
                                      <a:effectLst/>
                                      <a:latin typeface="Cambria Math" panose="02040503050406030204" pitchFamily="18" charset="0"/>
                                    </a:rPr>
                                    <m:t>norephinepherine</m:t>
                                  </m:r>
                                  <m:r>
                                    <a:rPr lang="en-US" sz="1600">
                                      <a:effectLst/>
                                      <a:latin typeface="Cambria Math" panose="02040503050406030204" pitchFamily="18" charset="0"/>
                                    </a:rPr>
                                    <m:t> </m:t>
                                  </m:r>
                                  <m:r>
                                    <m:rPr>
                                      <m:sty m:val="p"/>
                                    </m:rPr>
                                    <a:rPr lang="en-US" sz="1600">
                                      <a:effectLst/>
                                      <a:latin typeface="Cambria Math" panose="02040503050406030204" pitchFamily="18" charset="0"/>
                                    </a:rPr>
                                    <m:t>solution</m:t>
                                  </m:r>
                                  <m:r>
                                    <a:rPr lang="en-US" sz="1600">
                                      <a:effectLst/>
                                      <a:latin typeface="Cambria Math" panose="02040503050406030204" pitchFamily="18" charset="0"/>
                                    </a:rPr>
                                    <m:t> (16 </m:t>
                                  </m:r>
                                  <m:r>
                                    <m:rPr>
                                      <m:sty m:val="p"/>
                                    </m:rPr>
                                    <a:rPr lang="en-US" sz="1600">
                                      <a:effectLst/>
                                      <a:latin typeface="Cambria Math" panose="02040503050406030204" pitchFamily="18" charset="0"/>
                                    </a:rPr>
                                    <m:t>micrograms</m:t>
                                  </m:r>
                                  <m:r>
                                    <a:rPr lang="en-US" sz="1600">
                                      <a:effectLst/>
                                      <a:latin typeface="Cambria Math" panose="02040503050406030204" pitchFamily="18" charset="0"/>
                                    </a:rPr>
                                    <m:t>/</m:t>
                                  </m:r>
                                  <m:r>
                                    <m:rPr>
                                      <m:sty m:val="p"/>
                                    </m:rPr>
                                    <a:rPr lang="en-US" sz="1600">
                                      <a:effectLst/>
                                      <a:latin typeface="Cambria Math" panose="02040503050406030204" pitchFamily="18" charset="0"/>
                                    </a:rPr>
                                    <m:t>ml</m:t>
                                  </m:r>
                                  <m:r>
                                    <a:rPr lang="en-US" sz="1600">
                                      <a:effectLst/>
                                      <a:latin typeface="Cambria Math" panose="02040503050406030204" pitchFamily="18" charset="0"/>
                                    </a:rPr>
                                    <m:t>)</m:t>
                                  </m:r>
                                </m:den>
                              </m:f>
                            </m:oMath>
                          </a14:m>
                          <a:r>
                            <a:rPr lang="en-US" sz="1200" dirty="0">
                              <a:effectLst/>
                            </a:rPr>
                            <a:t> </a:t>
                          </a:r>
                          <a:endParaRPr lang="en-GB" sz="10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solidFill>
                          <a:schemeClr val="accent2">
                            <a:lumMod val="75000"/>
                          </a:schemeClr>
                        </a:solidFill>
                      </a:tcPr>
                    </a:tc>
                    <a:extLst>
                      <a:ext uri="{0D108BD9-81ED-4DB2-BD59-A6C34878D82A}">
                        <a16:rowId xmlns="" xmlns:a16="http://schemas.microsoft.com/office/drawing/2014/main" val="10001"/>
                      </a:ext>
                    </a:extLst>
                  </a:tr>
                </a:tbl>
              </a:graphicData>
            </a:graphic>
          </p:graphicFrame>
        </mc:Choice>
        <mc:Fallback xmlns="">
          <p:graphicFrame>
            <p:nvGraphicFramePr>
              <p:cNvPr id="3" name="Table 2"/>
              <p:cNvGraphicFramePr>
                <a:graphicFrameLocks noGrp="1"/>
              </p:cNvGraphicFramePr>
              <p:nvPr>
                <p:extLst>
                  <p:ext uri="{D42A27DB-BD31-4B8C-83A1-F6EECF244321}">
                    <p14:modId xmlns:p14="http://schemas.microsoft.com/office/powerpoint/2010/main" val="3513172620"/>
                  </p:ext>
                </p:extLst>
              </p:nvPr>
            </p:nvGraphicFramePr>
            <p:xfrm>
              <a:off x="1118166" y="1830684"/>
              <a:ext cx="8703167" cy="1975929"/>
            </p:xfrm>
            <a:graphic>
              <a:graphicData uri="http://schemas.openxmlformats.org/drawingml/2006/table">
                <a:tbl>
                  <a:tblPr firstRow="1" firstCol="1" bandRow="1">
                    <a:tableStyleId>{5C22544A-7EE6-4342-B048-85BDC9FD1C3A}</a:tableStyleId>
                  </a:tblPr>
                  <a:tblGrid>
                    <a:gridCol w="8703167"/>
                  </a:tblGrid>
                  <a:tr h="312848">
                    <a:tc>
                      <a:txBody>
                        <a:bodyPr/>
                        <a:lstStyle/>
                        <a:p>
                          <a:pPr algn="just">
                            <a:spcAft>
                              <a:spcPts val="0"/>
                            </a:spcAft>
                          </a:pPr>
                          <a:r>
                            <a:rPr lang="en-GB" sz="1400" b="1" dirty="0">
                              <a:effectLst/>
                            </a:rPr>
                            <a:t>Calculation</a:t>
                          </a:r>
                          <a:r>
                            <a:rPr lang="en-GB" sz="1400" b="0" dirty="0">
                              <a:effectLst/>
                            </a:rPr>
                            <a:t> </a:t>
                          </a:r>
                          <a:endParaRPr lang="en-GB" sz="1400" b="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solidFill>
                          <a:schemeClr val="accent2">
                            <a:lumMod val="75000"/>
                          </a:schemeClr>
                        </a:solidFill>
                      </a:tcPr>
                    </a:tc>
                  </a:tr>
                  <a:tr h="1663081">
                    <a:tc>
                      <a:txBody>
                        <a:bodyPr/>
                        <a:lstStyle/>
                        <a:p>
                          <a:endParaRPr lang="en-US"/>
                        </a:p>
                      </a:txBody>
                      <a:tcPr marL="68580" marR="68580" marT="0" marB="0">
                        <a:blipFill rotWithShape="0">
                          <a:blip r:embed="rId5"/>
                          <a:stretch>
                            <a:fillRect l="-70" t="-22263" r="-280" b="-730"/>
                          </a:stretch>
                        </a:blipFill>
                      </a:tcPr>
                    </a:tc>
                  </a:tr>
                </a:tbl>
              </a:graphicData>
            </a:graphic>
          </p:graphicFrame>
        </mc:Fallback>
      </mc:AlternateContent>
      <mc:AlternateContent xmlns:mc="http://schemas.openxmlformats.org/markup-compatibility/2006" xmlns:a14="http://schemas.microsoft.com/office/drawing/2010/main">
        <mc:Choice Requires="a14">
          <p:graphicFrame>
            <p:nvGraphicFramePr>
              <p:cNvPr id="4" name="Table 3"/>
              <p:cNvGraphicFramePr>
                <a:graphicFrameLocks noGrp="1"/>
              </p:cNvGraphicFramePr>
              <p:nvPr/>
            </p:nvGraphicFramePr>
            <p:xfrm>
              <a:off x="1118165" y="3981238"/>
              <a:ext cx="8100341" cy="2238121"/>
            </p:xfrm>
            <a:graphic>
              <a:graphicData uri="http://schemas.openxmlformats.org/drawingml/2006/table">
                <a:tbl>
                  <a:tblPr firstRow="1" firstCol="1" bandRow="1">
                    <a:tableStyleId>{5C22544A-7EE6-4342-B048-85BDC9FD1C3A}</a:tableStyleId>
                  </a:tblPr>
                  <a:tblGrid>
                    <a:gridCol w="8100341">
                      <a:extLst>
                        <a:ext uri="{9D8B030D-6E8A-4147-A177-3AD203B41FA5}">
                          <a16:colId xmlns="" xmlns:a16="http://schemas.microsoft.com/office/drawing/2014/main" val="20000"/>
                        </a:ext>
                      </a:extLst>
                    </a:gridCol>
                  </a:tblGrid>
                  <a:tr h="313055">
                    <a:tc>
                      <a:txBody>
                        <a:bodyPr/>
                        <a:lstStyle/>
                        <a:p>
                          <a:pPr algn="just">
                            <a:spcAft>
                              <a:spcPts val="0"/>
                            </a:spcAft>
                          </a:pPr>
                          <a:r>
                            <a:rPr lang="en-GB" sz="1400" b="1" kern="1200" dirty="0">
                              <a:solidFill>
                                <a:schemeClr val="lt1"/>
                              </a:solidFill>
                              <a:effectLst/>
                              <a:latin typeface="+mn-lt"/>
                              <a:ea typeface="+mn-ea"/>
                              <a:cs typeface="+mn-cs"/>
                            </a:rPr>
                            <a:t>Worked example for 123kg patient for norepinephrine starting dose of 0.05 micrograms/kg/min</a:t>
                          </a:r>
                        </a:p>
                      </a:txBody>
                      <a:tcPr marL="68580" marR="68580" marT="0" marB="0">
                        <a:solidFill>
                          <a:schemeClr val="bg1">
                            <a:lumMod val="50000"/>
                          </a:schemeClr>
                        </a:solidFill>
                      </a:tcPr>
                    </a:tc>
                    <a:extLst>
                      <a:ext uri="{0D108BD9-81ED-4DB2-BD59-A6C34878D82A}">
                        <a16:rowId xmlns="" xmlns:a16="http://schemas.microsoft.com/office/drawing/2014/main" val="10000"/>
                      </a:ext>
                    </a:extLst>
                  </a:tr>
                  <a:tr h="36830">
                    <a:tc>
                      <a:txBody>
                        <a:bodyPr/>
                        <a:lstStyle/>
                        <a:p>
                          <a:pPr algn="l">
                            <a:spcAft>
                              <a:spcPts val="0"/>
                            </a:spcAft>
                          </a:pPr>
                          <a:r>
                            <a:rPr lang="en-GB" sz="1200" b="0" dirty="0">
                              <a:solidFill>
                                <a:schemeClr val="bg1">
                                  <a:lumMod val="50000"/>
                                </a:schemeClr>
                              </a:solidFill>
                              <a:effectLst/>
                            </a:rPr>
                            <a:t>Step 1: Calculate the </a:t>
                          </a:r>
                          <a:r>
                            <a:rPr lang="en-US" sz="1200" b="0" dirty="0">
                              <a:solidFill>
                                <a:schemeClr val="bg1">
                                  <a:lumMod val="50000"/>
                                </a:schemeClr>
                              </a:solidFill>
                              <a:effectLst/>
                            </a:rPr>
                            <a:t>dose (micrograms/minute)</a:t>
                          </a:r>
                          <a:endParaRPr lang="en-GB" sz="1200" b="0" dirty="0">
                            <a:solidFill>
                              <a:schemeClr val="bg1">
                                <a:lumMod val="50000"/>
                              </a:schemeClr>
                            </a:solidFill>
                            <a:effectLst/>
                          </a:endParaRPr>
                        </a:p>
                        <a:p>
                          <a:pPr marL="228600" algn="just">
                            <a:spcAft>
                              <a:spcPts val="0"/>
                            </a:spcAft>
                          </a:pPr>
                          <a:r>
                            <a:rPr lang="en-US" sz="1200" b="0" dirty="0">
                              <a:solidFill>
                                <a:schemeClr val="bg1">
                                  <a:lumMod val="50000"/>
                                </a:schemeClr>
                              </a:solidFill>
                              <a:effectLst/>
                            </a:rPr>
                            <a:t> 	= 0.05 micrograms/kg/min x 123 kg </a:t>
                          </a:r>
                          <a:r>
                            <a:rPr lang="en-GB" sz="1000" b="0" baseline="0" dirty="0">
                              <a:solidFill>
                                <a:schemeClr val="bg1">
                                  <a:lumMod val="50000"/>
                                </a:schemeClr>
                              </a:solidFill>
                              <a:effectLst/>
                            </a:rPr>
                            <a:t> </a:t>
                          </a:r>
                          <a:r>
                            <a:rPr lang="en-US" sz="1200" b="0" dirty="0">
                              <a:solidFill>
                                <a:schemeClr val="bg1">
                                  <a:lumMod val="50000"/>
                                </a:schemeClr>
                              </a:solidFill>
                              <a:effectLst/>
                            </a:rPr>
                            <a:t>= </a:t>
                          </a:r>
                          <a:r>
                            <a:rPr lang="en-US" sz="1200" b="0" u="sng" dirty="0">
                              <a:solidFill>
                                <a:schemeClr val="bg1">
                                  <a:lumMod val="50000"/>
                                </a:schemeClr>
                              </a:solidFill>
                              <a:effectLst/>
                            </a:rPr>
                            <a:t>6.15 micrograms/minute</a:t>
                          </a:r>
                          <a:endParaRPr lang="en-GB" sz="1000" b="0" dirty="0">
                            <a:solidFill>
                              <a:schemeClr val="bg1">
                                <a:lumMod val="50000"/>
                              </a:schemeClr>
                            </a:solidFill>
                            <a:effectLst/>
                          </a:endParaRPr>
                        </a:p>
                        <a:p>
                          <a:pPr algn="just">
                            <a:spcAft>
                              <a:spcPts val="0"/>
                            </a:spcAft>
                          </a:pPr>
                          <a:r>
                            <a:rPr lang="en-GB" sz="1000" b="0" dirty="0">
                              <a:solidFill>
                                <a:schemeClr val="bg1">
                                  <a:lumMod val="50000"/>
                                </a:schemeClr>
                              </a:solidFill>
                              <a:effectLst/>
                            </a:rPr>
                            <a:t> </a:t>
                          </a:r>
                        </a:p>
                        <a:p>
                          <a:pPr algn="just">
                            <a:spcAft>
                              <a:spcPts val="0"/>
                            </a:spcAft>
                          </a:pPr>
                          <a:r>
                            <a:rPr lang="en-GB" sz="1200" b="0" dirty="0">
                              <a:solidFill>
                                <a:schemeClr val="bg1">
                                  <a:lumMod val="50000"/>
                                </a:schemeClr>
                              </a:solidFill>
                              <a:effectLst/>
                            </a:rPr>
                            <a:t>Step 2: Convert dose from microgram/minute to micrograms/</a:t>
                          </a:r>
                          <a:r>
                            <a:rPr lang="en-GB" sz="1200" b="0" u="sng" dirty="0">
                              <a:solidFill>
                                <a:schemeClr val="bg1">
                                  <a:lumMod val="50000"/>
                                </a:schemeClr>
                              </a:solidFill>
                              <a:effectLst/>
                            </a:rPr>
                            <a:t>hour</a:t>
                          </a:r>
                          <a:endParaRPr lang="en-GB" sz="1200" b="0" dirty="0">
                            <a:solidFill>
                              <a:schemeClr val="bg1">
                                <a:lumMod val="50000"/>
                              </a:schemeClr>
                            </a:solidFill>
                            <a:effectLst/>
                          </a:endParaRPr>
                        </a:p>
                        <a:p>
                          <a:pPr marL="457200" algn="just">
                            <a:spcAft>
                              <a:spcPts val="0"/>
                            </a:spcAft>
                          </a:pPr>
                          <a:r>
                            <a:rPr lang="en-US" sz="1200" b="0" dirty="0">
                              <a:solidFill>
                                <a:schemeClr val="bg1">
                                  <a:lumMod val="50000"/>
                                </a:schemeClr>
                              </a:solidFill>
                              <a:effectLst/>
                            </a:rPr>
                            <a:t>= 6.15 micrograms/minute x 60 </a:t>
                          </a:r>
                          <a:r>
                            <a:rPr lang="en-GB" sz="1000" b="0" baseline="0" dirty="0">
                              <a:solidFill>
                                <a:schemeClr val="bg1">
                                  <a:lumMod val="50000"/>
                                </a:schemeClr>
                              </a:solidFill>
                              <a:effectLst/>
                            </a:rPr>
                            <a:t> </a:t>
                          </a:r>
                          <a:r>
                            <a:rPr lang="en-US" sz="1200" b="0" dirty="0">
                              <a:solidFill>
                                <a:schemeClr val="bg1">
                                  <a:lumMod val="50000"/>
                                </a:schemeClr>
                              </a:solidFill>
                              <a:effectLst/>
                            </a:rPr>
                            <a:t>= </a:t>
                          </a:r>
                          <a:r>
                            <a:rPr lang="en-US" sz="1200" b="0" u="sng" dirty="0">
                              <a:solidFill>
                                <a:schemeClr val="bg1">
                                  <a:lumMod val="50000"/>
                                </a:schemeClr>
                              </a:solidFill>
                              <a:effectLst/>
                            </a:rPr>
                            <a:t>369 micrograms/hour</a:t>
                          </a:r>
                          <a:endParaRPr lang="en-GB" sz="1000" b="0" dirty="0">
                            <a:solidFill>
                              <a:schemeClr val="bg1">
                                <a:lumMod val="50000"/>
                              </a:schemeClr>
                            </a:solidFill>
                            <a:effectLst/>
                          </a:endParaRPr>
                        </a:p>
                        <a:p>
                          <a:pPr algn="just">
                            <a:spcAft>
                              <a:spcPts val="0"/>
                            </a:spcAft>
                          </a:pPr>
                          <a:r>
                            <a:rPr lang="en-GB" sz="1000" b="0" dirty="0">
                              <a:solidFill>
                                <a:schemeClr val="bg1">
                                  <a:lumMod val="50000"/>
                                </a:schemeClr>
                              </a:solidFill>
                              <a:effectLst/>
                            </a:rPr>
                            <a:t> </a:t>
                          </a:r>
                        </a:p>
                        <a:p>
                          <a:pPr algn="just">
                            <a:spcAft>
                              <a:spcPts val="0"/>
                            </a:spcAft>
                          </a:pPr>
                          <a:r>
                            <a:rPr lang="en-GB" sz="1200" b="0" dirty="0">
                              <a:solidFill>
                                <a:schemeClr val="bg1">
                                  <a:lumMod val="50000"/>
                                </a:schemeClr>
                              </a:solidFill>
                              <a:effectLst/>
                            </a:rPr>
                            <a:t>Step 3: Calculate the infusion rate (ml/hour)</a:t>
                          </a:r>
                        </a:p>
                        <a:p>
                          <a:pPr marL="457200" algn="just">
                            <a:spcAft>
                              <a:spcPts val="0"/>
                            </a:spcAft>
                          </a:pPr>
                          <a:r>
                            <a:rPr lang="en-US" sz="1400" b="0" dirty="0">
                              <a:solidFill>
                                <a:schemeClr val="bg1">
                                  <a:lumMod val="50000"/>
                                </a:schemeClr>
                              </a:solidFill>
                              <a:effectLst/>
                            </a:rPr>
                            <a:t>= </a:t>
                          </a:r>
                          <a14:m>
                            <m:oMath xmlns:m="http://schemas.openxmlformats.org/officeDocument/2006/math">
                              <m:f>
                                <m:fPr>
                                  <m:ctrlPr>
                                    <a:rPr lang="en-GB" sz="1400" b="0" i="1">
                                      <a:solidFill>
                                        <a:schemeClr val="bg1">
                                          <a:lumMod val="50000"/>
                                        </a:schemeClr>
                                      </a:solidFill>
                                      <a:effectLst/>
                                      <a:latin typeface="Cambria Math" panose="02040503050406030204" pitchFamily="18" charset="0"/>
                                    </a:rPr>
                                  </m:ctrlPr>
                                </m:fPr>
                                <m:num>
                                  <m:r>
                                    <a:rPr lang="en-US" sz="1400" b="0">
                                      <a:solidFill>
                                        <a:schemeClr val="bg1">
                                          <a:lumMod val="50000"/>
                                        </a:schemeClr>
                                      </a:solidFill>
                                      <a:effectLst/>
                                      <a:latin typeface="Cambria Math" panose="02040503050406030204" pitchFamily="18" charset="0"/>
                                    </a:rPr>
                                    <m:t>=369 </m:t>
                                  </m:r>
                                  <m:r>
                                    <m:rPr>
                                      <m:sty m:val="p"/>
                                    </m:rPr>
                                    <a:rPr lang="en-US" sz="1400" b="0">
                                      <a:solidFill>
                                        <a:schemeClr val="bg1">
                                          <a:lumMod val="50000"/>
                                        </a:schemeClr>
                                      </a:solidFill>
                                      <a:effectLst/>
                                      <a:latin typeface="Cambria Math" panose="02040503050406030204" pitchFamily="18" charset="0"/>
                                    </a:rPr>
                                    <m:t>micrograms</m:t>
                                  </m:r>
                                  <m:r>
                                    <a:rPr lang="en-US" sz="1400" b="0">
                                      <a:solidFill>
                                        <a:schemeClr val="bg1">
                                          <a:lumMod val="50000"/>
                                        </a:schemeClr>
                                      </a:solidFill>
                                      <a:effectLst/>
                                      <a:latin typeface="Cambria Math" panose="02040503050406030204" pitchFamily="18" charset="0"/>
                                    </a:rPr>
                                    <m:t>/</m:t>
                                  </m:r>
                                  <m:r>
                                    <m:rPr>
                                      <m:sty m:val="p"/>
                                    </m:rPr>
                                    <a:rPr lang="en-US" sz="1400" b="0">
                                      <a:solidFill>
                                        <a:schemeClr val="bg1">
                                          <a:lumMod val="50000"/>
                                        </a:schemeClr>
                                      </a:solidFill>
                                      <a:effectLst/>
                                      <a:latin typeface="Cambria Math" panose="02040503050406030204" pitchFamily="18" charset="0"/>
                                    </a:rPr>
                                    <m:t>hour</m:t>
                                  </m:r>
                                </m:num>
                                <m:den>
                                  <m:r>
                                    <a:rPr lang="en-US" sz="1400" b="0">
                                      <a:solidFill>
                                        <a:schemeClr val="bg1">
                                          <a:lumMod val="50000"/>
                                        </a:schemeClr>
                                      </a:solidFill>
                                      <a:effectLst/>
                                      <a:latin typeface="Cambria Math" panose="02040503050406030204" pitchFamily="18" charset="0"/>
                                    </a:rPr>
                                    <m:t>16 </m:t>
                                  </m:r>
                                  <m:r>
                                    <m:rPr>
                                      <m:sty m:val="p"/>
                                    </m:rPr>
                                    <a:rPr lang="en-US" sz="1400" b="0">
                                      <a:solidFill>
                                        <a:schemeClr val="bg1">
                                          <a:lumMod val="50000"/>
                                        </a:schemeClr>
                                      </a:solidFill>
                                      <a:effectLst/>
                                      <a:latin typeface="Cambria Math" panose="02040503050406030204" pitchFamily="18" charset="0"/>
                                    </a:rPr>
                                    <m:t>micrograms</m:t>
                                  </m:r>
                                  <m:r>
                                    <a:rPr lang="en-US" sz="1400" b="0">
                                      <a:solidFill>
                                        <a:schemeClr val="bg1">
                                          <a:lumMod val="50000"/>
                                        </a:schemeClr>
                                      </a:solidFill>
                                      <a:effectLst/>
                                      <a:latin typeface="Cambria Math" panose="02040503050406030204" pitchFamily="18" charset="0"/>
                                    </a:rPr>
                                    <m:t>/</m:t>
                                  </m:r>
                                  <m:r>
                                    <m:rPr>
                                      <m:sty m:val="p"/>
                                    </m:rPr>
                                    <a:rPr lang="en-US" sz="1400" b="0">
                                      <a:solidFill>
                                        <a:schemeClr val="bg1">
                                          <a:lumMod val="50000"/>
                                        </a:schemeClr>
                                      </a:solidFill>
                                      <a:effectLst/>
                                      <a:latin typeface="Cambria Math" panose="02040503050406030204" pitchFamily="18" charset="0"/>
                                    </a:rPr>
                                    <m:t>ml</m:t>
                                  </m:r>
                                </m:den>
                              </m:f>
                            </m:oMath>
                          </a14:m>
                          <a:r>
                            <a:rPr lang="en-US" sz="1400" b="0" dirty="0">
                              <a:solidFill>
                                <a:schemeClr val="bg1">
                                  <a:lumMod val="50000"/>
                                </a:schemeClr>
                              </a:solidFill>
                              <a:effectLst/>
                            </a:rPr>
                            <a:t> </a:t>
                          </a:r>
                          <a:r>
                            <a:rPr lang="en-GB" sz="1000" b="0" baseline="0" dirty="0">
                              <a:solidFill>
                                <a:schemeClr val="bg1">
                                  <a:lumMod val="50000"/>
                                </a:schemeClr>
                              </a:solidFill>
                              <a:effectLst/>
                            </a:rPr>
                            <a:t> </a:t>
                          </a:r>
                          <a:r>
                            <a:rPr lang="en-US" sz="1200" b="0" u="sng" dirty="0">
                              <a:solidFill>
                                <a:schemeClr val="bg1">
                                  <a:lumMod val="50000"/>
                                </a:schemeClr>
                              </a:solidFill>
                              <a:effectLst/>
                            </a:rPr>
                            <a:t>= 23.1 ml/hour</a:t>
                          </a:r>
                          <a:endParaRPr lang="en-GB" sz="1000" b="0" dirty="0">
                            <a:solidFill>
                              <a:schemeClr val="bg1">
                                <a:lumMod val="50000"/>
                              </a:schemeClr>
                            </a:solidFill>
                            <a:effectLst/>
                          </a:endParaRPr>
                        </a:p>
                        <a:p>
                          <a:pPr marL="457200" algn="just">
                            <a:spcAft>
                              <a:spcPts val="0"/>
                            </a:spcAft>
                          </a:pPr>
                          <a:r>
                            <a:rPr lang="en-US" sz="1200" b="0" dirty="0">
                              <a:solidFill>
                                <a:schemeClr val="bg1">
                                  <a:lumMod val="50000"/>
                                </a:schemeClr>
                              </a:solidFill>
                              <a:effectLst/>
                            </a:rPr>
                            <a:t> </a:t>
                          </a:r>
                          <a:endParaRPr lang="en-GB" sz="1000" b="0" dirty="0">
                            <a:solidFill>
                              <a:schemeClr val="bg1">
                                <a:lumMod val="50000"/>
                              </a:schemeClr>
                            </a:solidFill>
                            <a:effectLst/>
                          </a:endParaRPr>
                        </a:p>
                        <a:p>
                          <a:pPr algn="just">
                            <a:spcAft>
                              <a:spcPts val="0"/>
                            </a:spcAft>
                          </a:pPr>
                          <a:r>
                            <a:rPr lang="en-US" sz="1200" b="0" dirty="0">
                              <a:solidFill>
                                <a:schemeClr val="bg1">
                                  <a:lumMod val="50000"/>
                                </a:schemeClr>
                              </a:solidFill>
                              <a:effectLst/>
                            </a:rPr>
                            <a:t>Note: If the infusion pump cannot accept volumes to 1 decimal place round to 23ml/hour.</a:t>
                          </a:r>
                          <a:endParaRPr lang="en-GB" sz="1000" b="0" dirty="0">
                            <a:solidFill>
                              <a:schemeClr val="bg1">
                                <a:lumMod val="50000"/>
                              </a:schemeClr>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oFill/>
                      </a:tcPr>
                    </a:tc>
                    <a:extLst>
                      <a:ext uri="{0D108BD9-81ED-4DB2-BD59-A6C34878D82A}">
                        <a16:rowId xmlns="" xmlns:a16="http://schemas.microsoft.com/office/drawing/2014/main" val="10001"/>
                      </a:ext>
                    </a:extLst>
                  </a:tr>
                </a:tbl>
              </a:graphicData>
            </a:graphic>
          </p:graphicFrame>
        </mc:Choice>
        <mc:Fallback xmlns="">
          <p:graphicFrame>
            <p:nvGraphicFramePr>
              <p:cNvPr id="4" name="Table 3"/>
              <p:cNvGraphicFramePr>
                <a:graphicFrameLocks noGrp="1"/>
              </p:cNvGraphicFramePr>
              <p:nvPr>
                <p:extLst>
                  <p:ext uri="{D42A27DB-BD31-4B8C-83A1-F6EECF244321}">
                    <p14:modId xmlns:p14="http://schemas.microsoft.com/office/powerpoint/2010/main" val="1006780841"/>
                  </p:ext>
                </p:extLst>
              </p:nvPr>
            </p:nvGraphicFramePr>
            <p:xfrm>
              <a:off x="1118165" y="3981238"/>
              <a:ext cx="8100341" cy="2236661"/>
            </p:xfrm>
            <a:graphic>
              <a:graphicData uri="http://schemas.openxmlformats.org/drawingml/2006/table">
                <a:tbl>
                  <a:tblPr firstRow="1" firstCol="1" bandRow="1">
                    <a:tableStyleId>{5C22544A-7EE6-4342-B048-85BDC9FD1C3A}</a:tableStyleId>
                  </a:tblPr>
                  <a:tblGrid>
                    <a:gridCol w="8100341"/>
                  </a:tblGrid>
                  <a:tr h="313055">
                    <a:tc>
                      <a:txBody>
                        <a:bodyPr/>
                        <a:lstStyle/>
                        <a:p>
                          <a:pPr algn="just">
                            <a:spcAft>
                              <a:spcPts val="0"/>
                            </a:spcAft>
                          </a:pPr>
                          <a:r>
                            <a:rPr lang="en-GB" sz="1400" b="1" kern="1200" dirty="0" smtClean="0">
                              <a:solidFill>
                                <a:schemeClr val="lt1"/>
                              </a:solidFill>
                              <a:effectLst/>
                              <a:latin typeface="+mn-lt"/>
                              <a:ea typeface="+mn-ea"/>
                              <a:cs typeface="+mn-cs"/>
                            </a:rPr>
                            <a:t>Worked example for 123kg patient for norepinephrine starting dose of 0.05 micrograms/kg/min</a:t>
                          </a:r>
                          <a:endParaRPr lang="en-GB" sz="1400" b="1" kern="1200" dirty="0">
                            <a:solidFill>
                              <a:schemeClr val="lt1"/>
                            </a:solidFill>
                            <a:effectLst/>
                            <a:latin typeface="+mn-lt"/>
                            <a:ea typeface="+mn-ea"/>
                            <a:cs typeface="+mn-cs"/>
                          </a:endParaRPr>
                        </a:p>
                      </a:txBody>
                      <a:tcPr marL="68580" marR="68580" marT="0" marB="0">
                        <a:solidFill>
                          <a:schemeClr val="bg1">
                            <a:lumMod val="50000"/>
                          </a:schemeClr>
                        </a:solidFill>
                      </a:tcPr>
                    </a:tc>
                  </a:tr>
                  <a:tr h="1923606">
                    <a:tc>
                      <a:txBody>
                        <a:bodyPr/>
                        <a:lstStyle/>
                        <a:p>
                          <a:endParaRPr lang="en-US"/>
                        </a:p>
                      </a:txBody>
                      <a:tcPr marL="68580" marR="68580" marT="0" marB="0">
                        <a:blipFill rotWithShape="0">
                          <a:blip r:embed="rId6"/>
                          <a:stretch>
                            <a:fillRect l="-75" t="-19304" r="-301" b="-5063"/>
                          </a:stretch>
                        </a:blipFill>
                      </a:tcPr>
                    </a:tc>
                  </a:tr>
                </a:tbl>
              </a:graphicData>
            </a:graphic>
          </p:graphicFrame>
        </mc:Fallback>
      </mc:AlternateContent>
      <p:sp>
        <p:nvSpPr>
          <p:cNvPr id="10" name="Rectangle 2"/>
          <p:cNvSpPr>
            <a:spLocks noGrp="1" noChangeArrowheads="1"/>
          </p:cNvSpPr>
          <p:nvPr>
            <p:ph type="title"/>
          </p:nvPr>
        </p:nvSpPr>
        <p:spPr>
          <a:xfrm>
            <a:off x="677863" y="432050"/>
            <a:ext cx="9143470" cy="903605"/>
          </a:xfrm>
        </p:spPr>
        <p:txBody>
          <a:bodyPr/>
          <a:lstStyle/>
          <a:p>
            <a:pPr eaLnBrk="1" hangingPunct="1"/>
            <a:r>
              <a:rPr lang="en-GB" altLang="en-US" b="1" dirty="0"/>
              <a:t>Peripheral norepinephrine:  Dose calculation </a:t>
            </a:r>
            <a:br>
              <a:rPr lang="en-GB" altLang="en-US" b="1" dirty="0"/>
            </a:br>
            <a:r>
              <a:rPr lang="en-GB" altLang="en-US" sz="2000" dirty="0"/>
              <a:t>(Intervention arm)</a:t>
            </a:r>
            <a:endParaRPr altLang="en-US" sz="2000" dirty="0">
              <a:solidFill>
                <a:srgbClr val="FF0000"/>
              </a:solidFill>
            </a:endParaRPr>
          </a:p>
        </p:txBody>
      </p:sp>
      <p:sp>
        <p:nvSpPr>
          <p:cNvPr id="5" name="Slide Number Placeholder 4"/>
          <p:cNvSpPr>
            <a:spLocks noGrp="1"/>
          </p:cNvSpPr>
          <p:nvPr>
            <p:ph type="sldNum" sz="quarter" idx="11"/>
          </p:nvPr>
        </p:nvSpPr>
        <p:spPr/>
        <p:txBody>
          <a:bodyPr/>
          <a:lstStyle/>
          <a:p>
            <a:pPr>
              <a:defRPr/>
            </a:pPr>
            <a:fld id="{CB261E3A-7C82-42B1-83C4-33C129F50B27}" type="slidenum">
              <a:rPr lang="en-US" smtClean="0"/>
              <a:pPr>
                <a:defRPr/>
              </a:pPr>
              <a:t>4</a:t>
            </a:fld>
            <a:endParaRPr lang="en-US"/>
          </a:p>
        </p:txBody>
      </p:sp>
    </p:spTree>
    <p:extLst>
      <p:ext uri="{BB962C8B-B14F-4D97-AF65-F5344CB8AC3E}">
        <p14:creationId xmlns:p14="http://schemas.microsoft.com/office/powerpoint/2010/main" val="2723211726"/>
      </p:ext>
    </p:extLst>
  </p:cSld>
  <p:clrMapOvr>
    <a:masterClrMapping/>
  </p:clrMapOvr>
  <p:transition advTm="44052"/>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77863" y="426720"/>
            <a:ext cx="9143470" cy="1320800"/>
          </a:xfrm>
        </p:spPr>
        <p:txBody>
          <a:bodyPr/>
          <a:lstStyle/>
          <a:p>
            <a:pPr eaLnBrk="1" hangingPunct="1"/>
            <a:r>
              <a:rPr lang="en-GB" altLang="en-US" b="1" dirty="0"/>
              <a:t>Peripheral norepinephrine:  Dosing info</a:t>
            </a:r>
            <a:br>
              <a:rPr lang="en-GB" altLang="en-US" b="1" dirty="0"/>
            </a:br>
            <a:r>
              <a:rPr lang="en-GB" altLang="en-US" sz="2000" dirty="0"/>
              <a:t>(Intervention arm)</a:t>
            </a:r>
            <a:endParaRPr altLang="en-US" sz="2000" dirty="0"/>
          </a:p>
        </p:txBody>
      </p:sp>
      <p:sp>
        <p:nvSpPr>
          <p:cNvPr id="533507" name="Rectangle 3"/>
          <p:cNvSpPr>
            <a:spLocks noGrp="1" noChangeArrowheads="1"/>
          </p:cNvSpPr>
          <p:nvPr>
            <p:ph idx="1"/>
          </p:nvPr>
        </p:nvSpPr>
        <p:spPr>
          <a:xfrm>
            <a:off x="677863" y="1510280"/>
            <a:ext cx="8302851" cy="4596606"/>
          </a:xfrm>
        </p:spPr>
        <p:txBody>
          <a:bodyPr/>
          <a:lstStyle/>
          <a:p>
            <a:pPr marL="57150" indent="0" eaLnBrk="1" hangingPunct="1">
              <a:buNone/>
              <a:defRPr/>
            </a:pPr>
            <a:endParaRPr lang="en-GB" altLang="en-US" sz="2000" dirty="0"/>
          </a:p>
          <a:p>
            <a:pPr marL="57150" indent="0" eaLnBrk="1" hangingPunct="1">
              <a:buNone/>
              <a:defRPr/>
            </a:pPr>
            <a:endParaRPr lang="en-GB" altLang="en-US" sz="2000" b="1" dirty="0"/>
          </a:p>
          <a:p>
            <a:pPr marL="0" indent="0" eaLnBrk="1" hangingPunct="1">
              <a:buNone/>
              <a:defRPr/>
            </a:pPr>
            <a:endParaRPr lang="en-GB" altLang="en-US" sz="2000" dirty="0"/>
          </a:p>
          <a:p>
            <a:pPr eaLnBrk="1" hangingPunct="1">
              <a:defRPr/>
            </a:pPr>
            <a:endParaRPr lang="en-GB" altLang="en-US" sz="1400" b="1" dirty="0"/>
          </a:p>
          <a:p>
            <a:pPr eaLnBrk="1" hangingPunct="1">
              <a:defRPr/>
            </a:pPr>
            <a:endParaRPr lang="en-GB" altLang="en-US" sz="900" dirty="0">
              <a:solidFill>
                <a:srgbClr val="003399"/>
              </a:solidFill>
              <a:latin typeface="Calibri" panose="020F0502020204030204" pitchFamily="34" charset="0"/>
              <a:cs typeface="Calibri" panose="020F0502020204030204" pitchFamily="34" charset="0"/>
            </a:endParaRPr>
          </a:p>
          <a:p>
            <a:pPr eaLnBrk="1" hangingPunct="1">
              <a:defRPr/>
            </a:pPr>
            <a:endParaRPr altLang="en-US" sz="900" dirty="0">
              <a:solidFill>
                <a:srgbClr val="003399"/>
              </a:solidFill>
              <a:latin typeface="Calibri" panose="020F0502020204030204" pitchFamily="34" charset="0"/>
              <a:cs typeface="Calibri" panose="020F0502020204030204" pitchFamily="34" charset="0"/>
            </a:endParaRPr>
          </a:p>
        </p:txBody>
      </p:sp>
      <p:sp>
        <p:nvSpPr>
          <p:cNvPr id="9" name="Rectangle 3"/>
          <p:cNvSpPr txBox="1">
            <a:spLocks noChangeArrowheads="1"/>
          </p:cNvSpPr>
          <p:nvPr/>
        </p:nvSpPr>
        <p:spPr bwMode="auto">
          <a:xfrm>
            <a:off x="818960" y="1449320"/>
            <a:ext cx="9619001" cy="5197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lang="en-US" sz="2200" kern="1200" dirty="0" smtClean="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800100" lvl="1" eaLnBrk="1" hangingPunct="1">
              <a:defRPr/>
            </a:pPr>
            <a:endParaRPr lang="en-GB" altLang="en-US" sz="1000" dirty="0"/>
          </a:p>
          <a:p>
            <a:pPr marL="400050" eaLnBrk="1" hangingPunct="1">
              <a:defRPr/>
            </a:pPr>
            <a:r>
              <a:rPr lang="en-GB" altLang="en-US" sz="2000" b="1" dirty="0"/>
              <a:t>Study treatment duration: </a:t>
            </a:r>
            <a:r>
              <a:rPr lang="en-GB" altLang="en-US" sz="2000" dirty="0"/>
              <a:t>Up to </a:t>
            </a:r>
            <a:r>
              <a:rPr lang="en-GB" altLang="en-US" sz="2000" u="sng" dirty="0"/>
              <a:t>48 hours </a:t>
            </a:r>
            <a:r>
              <a:rPr lang="en-GB" altLang="en-US" sz="2000" dirty="0"/>
              <a:t>from time of randomisation</a:t>
            </a:r>
            <a:endParaRPr lang="en-GB" altLang="en-US" sz="2000" b="1" dirty="0"/>
          </a:p>
          <a:p>
            <a:pPr marL="400050" eaLnBrk="1" hangingPunct="1">
              <a:defRPr/>
            </a:pPr>
            <a:r>
              <a:rPr lang="en-GB" altLang="en-US" sz="2000" b="1" dirty="0"/>
              <a:t>Route of administration: </a:t>
            </a:r>
            <a:r>
              <a:rPr lang="en-GB" altLang="en-US" sz="2000" u="sng" dirty="0"/>
              <a:t>peripheral</a:t>
            </a:r>
            <a:r>
              <a:rPr lang="en-GB" altLang="en-US" sz="2000" dirty="0"/>
              <a:t> venous cannula</a:t>
            </a:r>
          </a:p>
          <a:p>
            <a:pPr marL="400050" eaLnBrk="1" hangingPunct="1">
              <a:defRPr/>
            </a:pPr>
            <a:r>
              <a:rPr lang="en-GB" altLang="en-US" sz="2000" b="1" dirty="0"/>
              <a:t>Preparation: </a:t>
            </a:r>
            <a:r>
              <a:rPr lang="en-GB" altLang="en-US" sz="2000" dirty="0"/>
              <a:t>solution containing </a:t>
            </a:r>
            <a:r>
              <a:rPr lang="en-GB" altLang="en-US" sz="2000" u="sng" dirty="0"/>
              <a:t>norepinephrine 16 micrograms/ml</a:t>
            </a:r>
          </a:p>
          <a:p>
            <a:pPr marL="400050" eaLnBrk="1" hangingPunct="1">
              <a:defRPr/>
            </a:pPr>
            <a:r>
              <a:rPr lang="en-GB" altLang="en-US" sz="2000" b="1" dirty="0"/>
              <a:t>Diluent: </a:t>
            </a:r>
            <a:r>
              <a:rPr lang="en-GB" altLang="en-US" sz="2000" dirty="0"/>
              <a:t>0.9% sodium chloride or 5% glucose</a:t>
            </a:r>
          </a:p>
          <a:p>
            <a:pPr marL="400050" eaLnBrk="1" hangingPunct="1">
              <a:defRPr/>
            </a:pPr>
            <a:endParaRPr lang="en-GB" altLang="en-US" sz="1000" dirty="0"/>
          </a:p>
          <a:p>
            <a:pPr marL="400050" eaLnBrk="1" hangingPunct="1">
              <a:defRPr/>
            </a:pPr>
            <a:r>
              <a:rPr lang="en-GB" altLang="en-US" sz="2000" b="1" dirty="0"/>
              <a:t>Other peripheral vasopressors: </a:t>
            </a:r>
            <a:r>
              <a:rPr lang="en-GB" altLang="en-US" sz="2000" dirty="0"/>
              <a:t>Patients in this arm should not receive any other peripheral vasopressor infusion during the 48 hour treatment duration</a:t>
            </a:r>
          </a:p>
          <a:p>
            <a:pPr marL="400050" eaLnBrk="1" hangingPunct="1">
              <a:defRPr/>
            </a:pPr>
            <a:endParaRPr lang="en-GB" altLang="en-US" sz="1000" dirty="0"/>
          </a:p>
          <a:p>
            <a:pPr marL="400050" eaLnBrk="1" hangingPunct="1">
              <a:defRPr/>
            </a:pPr>
            <a:r>
              <a:rPr lang="en-GB" altLang="en-US" sz="2000" b="1" dirty="0"/>
              <a:t>Dose up and down up-titrations</a:t>
            </a:r>
          </a:p>
          <a:p>
            <a:pPr marL="800100" lvl="1" eaLnBrk="1" hangingPunct="1">
              <a:defRPr/>
            </a:pPr>
            <a:r>
              <a:rPr lang="en-GB" altLang="en-US" u="sng" dirty="0"/>
              <a:t>Guidance</a:t>
            </a:r>
            <a:r>
              <a:rPr lang="en-GB" altLang="en-US" dirty="0"/>
              <a:t> in protocol but check with research team as local policy can be used</a:t>
            </a:r>
          </a:p>
          <a:p>
            <a:pPr marL="800100" lvl="1" eaLnBrk="1" hangingPunct="1">
              <a:defRPr/>
            </a:pPr>
            <a:r>
              <a:rPr lang="en-GB" altLang="en-US" dirty="0"/>
              <a:t>If target MAP </a:t>
            </a:r>
            <a:r>
              <a:rPr lang="en-GB" altLang="en-US" dirty="0" smtClean="0"/>
              <a:t>≥ </a:t>
            </a:r>
            <a:r>
              <a:rPr lang="en-GB" altLang="en-US" dirty="0"/>
              <a:t>65mmHg achieved immediately post-randomisation initial infusion rate must be zero.  Rate can be increased at any point during 48 hour study period.</a:t>
            </a:r>
          </a:p>
          <a:p>
            <a:pPr marL="457200" eaLnBrk="1" hangingPunct="1">
              <a:buFont typeface="Wingdings" panose="05000000000000000000" pitchFamily="2" charset="2"/>
              <a:buChar char="q"/>
              <a:defRPr/>
            </a:pPr>
            <a:endParaRPr lang="en-GB" altLang="en-US" sz="2400" dirty="0"/>
          </a:p>
          <a:p>
            <a:pPr marL="514350" lvl="1" indent="0" eaLnBrk="1" hangingPunct="1">
              <a:buNone/>
              <a:defRPr/>
            </a:pPr>
            <a:endParaRPr lang="en-GB" altLang="en-US" sz="2000" dirty="0"/>
          </a:p>
          <a:p>
            <a:pPr eaLnBrk="1" hangingPunct="1">
              <a:defRPr/>
            </a:pPr>
            <a:endParaRPr lang="en-GB" altLang="en-US" sz="900" dirty="0">
              <a:solidFill>
                <a:srgbClr val="003399"/>
              </a:solidFill>
              <a:latin typeface="Calibri" panose="020F0502020204030204" pitchFamily="34" charset="0"/>
              <a:cs typeface="Calibri" panose="020F0502020204030204" pitchFamily="34" charset="0"/>
            </a:endParaRPr>
          </a:p>
        </p:txBody>
      </p:sp>
      <p:sp>
        <p:nvSpPr>
          <p:cNvPr id="3" name="Slide Number Placeholder 2"/>
          <p:cNvSpPr>
            <a:spLocks noGrp="1"/>
          </p:cNvSpPr>
          <p:nvPr>
            <p:ph type="sldNum" sz="quarter" idx="11"/>
          </p:nvPr>
        </p:nvSpPr>
        <p:spPr/>
        <p:txBody>
          <a:bodyPr/>
          <a:lstStyle/>
          <a:p>
            <a:pPr>
              <a:defRPr/>
            </a:pPr>
            <a:fld id="{CB261E3A-7C82-42B1-83C4-33C129F50B27}" type="slidenum">
              <a:rPr lang="en-US" smtClean="0"/>
              <a:pPr>
                <a:defRPr/>
              </a:pPr>
              <a:t>5</a:t>
            </a:fld>
            <a:endParaRPr lang="en-US"/>
          </a:p>
        </p:txBody>
      </p:sp>
    </p:spTree>
    <p:extLst>
      <p:ext uri="{BB962C8B-B14F-4D97-AF65-F5344CB8AC3E}">
        <p14:creationId xmlns:p14="http://schemas.microsoft.com/office/powerpoint/2010/main" val="2137899231"/>
      </p:ext>
    </p:extLst>
  </p:cSld>
  <p:clrMapOvr>
    <a:masterClrMapping/>
  </p:clrMapOvr>
  <p:transition advTm="91546"/>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3507" name="Rectangle 3"/>
          <p:cNvSpPr>
            <a:spLocks noGrp="1" noChangeArrowheads="1"/>
          </p:cNvSpPr>
          <p:nvPr>
            <p:ph idx="1"/>
          </p:nvPr>
        </p:nvSpPr>
        <p:spPr>
          <a:xfrm>
            <a:off x="677863" y="1510280"/>
            <a:ext cx="8302851" cy="4596606"/>
          </a:xfrm>
        </p:spPr>
        <p:txBody>
          <a:bodyPr/>
          <a:lstStyle/>
          <a:p>
            <a:pPr marL="57150" indent="0" eaLnBrk="1" hangingPunct="1">
              <a:buNone/>
              <a:defRPr/>
            </a:pPr>
            <a:endParaRPr lang="en-GB" altLang="en-US" sz="2000" dirty="0"/>
          </a:p>
          <a:p>
            <a:pPr marL="57150" indent="0" eaLnBrk="1" hangingPunct="1">
              <a:buNone/>
              <a:defRPr/>
            </a:pPr>
            <a:endParaRPr lang="en-GB" altLang="en-US" sz="2000" b="1" dirty="0"/>
          </a:p>
          <a:p>
            <a:pPr marL="0" indent="0" eaLnBrk="1" hangingPunct="1">
              <a:buNone/>
              <a:defRPr/>
            </a:pPr>
            <a:endParaRPr lang="en-GB" altLang="en-US" sz="2000" dirty="0"/>
          </a:p>
          <a:p>
            <a:pPr eaLnBrk="1" hangingPunct="1">
              <a:defRPr/>
            </a:pPr>
            <a:endParaRPr lang="en-GB" altLang="en-US" sz="1400" b="1" dirty="0"/>
          </a:p>
          <a:p>
            <a:pPr eaLnBrk="1" hangingPunct="1">
              <a:defRPr/>
            </a:pPr>
            <a:endParaRPr lang="en-GB" altLang="en-US" sz="900" dirty="0">
              <a:solidFill>
                <a:srgbClr val="003399"/>
              </a:solidFill>
              <a:latin typeface="Calibri" panose="020F0502020204030204" pitchFamily="34" charset="0"/>
              <a:cs typeface="Calibri" panose="020F0502020204030204" pitchFamily="34" charset="0"/>
            </a:endParaRPr>
          </a:p>
          <a:p>
            <a:pPr eaLnBrk="1" hangingPunct="1">
              <a:defRPr/>
            </a:pPr>
            <a:endParaRPr altLang="en-US" sz="900" dirty="0">
              <a:solidFill>
                <a:srgbClr val="003399"/>
              </a:solidFill>
              <a:latin typeface="Calibri" panose="020F0502020204030204" pitchFamily="34" charset="0"/>
              <a:cs typeface="Calibri" panose="020F0502020204030204" pitchFamily="34" charset="0"/>
            </a:endParaRPr>
          </a:p>
        </p:txBody>
      </p:sp>
      <p:sp>
        <p:nvSpPr>
          <p:cNvPr id="9" name="Rectangle 3"/>
          <p:cNvSpPr txBox="1">
            <a:spLocks noChangeArrowheads="1"/>
          </p:cNvSpPr>
          <p:nvPr/>
        </p:nvSpPr>
        <p:spPr bwMode="auto">
          <a:xfrm>
            <a:off x="725276" y="1487908"/>
            <a:ext cx="11202564" cy="2033616"/>
          </a:xfrm>
          <a:prstGeom prst="rect">
            <a:avLst/>
          </a:prstGeom>
          <a:solidFill>
            <a:schemeClr val="bg1"/>
          </a:solidFill>
          <a:ln w="25400">
            <a:solidFill>
              <a:schemeClr val="tx1">
                <a:lumMod val="50000"/>
                <a:lumOff val="50000"/>
              </a:schemeClr>
            </a:solidFill>
          </a:ln>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lang="en-US" sz="2200" kern="1200" dirty="0" smtClean="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400050" eaLnBrk="1" hangingPunct="1">
              <a:defRPr/>
            </a:pPr>
            <a:r>
              <a:rPr lang="en-GB" altLang="en-US" sz="2000" b="1" dirty="0"/>
              <a:t>Dose up-titration guidance</a:t>
            </a:r>
          </a:p>
          <a:p>
            <a:pPr marL="800100" lvl="1" eaLnBrk="1" hangingPunct="1">
              <a:defRPr/>
            </a:pPr>
            <a:r>
              <a:rPr lang="en-GB" altLang="en-US" dirty="0"/>
              <a:t>If MAP &lt; 65 mmHg within 15 mins of infusion starting, </a:t>
            </a:r>
            <a:r>
              <a:rPr lang="en-GB" altLang="en-US" dirty="0">
                <a:sym typeface="Symbol" panose="05050102010706020507" pitchFamily="18" charset="2"/>
              </a:rPr>
              <a:t> </a:t>
            </a:r>
            <a:r>
              <a:rPr lang="en-GB" altLang="en-US" dirty="0"/>
              <a:t>infusion rate to maximum of 0.10 micrograms/kg/min</a:t>
            </a:r>
          </a:p>
          <a:p>
            <a:pPr marL="800100" lvl="1" eaLnBrk="1" hangingPunct="1">
              <a:defRPr/>
            </a:pPr>
            <a:r>
              <a:rPr lang="en-GB" altLang="en-US" dirty="0"/>
              <a:t>Reassess after 15 minutes.  If MAP &lt; 65mmHg then </a:t>
            </a:r>
            <a:r>
              <a:rPr lang="en-GB" altLang="en-US" dirty="0">
                <a:sym typeface="Symbol" panose="05050102010706020507" pitchFamily="18" charset="2"/>
              </a:rPr>
              <a:t> infusion rate incrementally to max 0.15 </a:t>
            </a:r>
            <a:r>
              <a:rPr lang="en-GB" altLang="en-US" sz="1400" dirty="0">
                <a:sym typeface="Symbol" panose="05050102010706020507" pitchFamily="18" charset="2"/>
              </a:rPr>
              <a:t>micrograms/kg/min</a:t>
            </a:r>
          </a:p>
          <a:p>
            <a:pPr marL="800100" lvl="1" eaLnBrk="1" hangingPunct="1">
              <a:defRPr/>
            </a:pPr>
            <a:r>
              <a:rPr lang="en-GB" altLang="en-US" dirty="0">
                <a:sym typeface="Symbol" panose="05050102010706020507" pitchFamily="18" charset="2"/>
              </a:rPr>
              <a:t>If MAP</a:t>
            </a:r>
            <a:r>
              <a:rPr lang="en-GB" altLang="en-US" dirty="0"/>
              <a:t> &lt; 65 mmHg after 15 minutes at 0.15 </a:t>
            </a:r>
            <a:r>
              <a:rPr lang="en-GB" altLang="en-US" dirty="0">
                <a:sym typeface="Symbol" panose="05050102010706020507" pitchFamily="18" charset="2"/>
              </a:rPr>
              <a:t>micrograms/kg/min consider rescue IV fluids and discuss further treatment escalation with senior medical staff</a:t>
            </a:r>
            <a:endParaRPr lang="en-GB" altLang="en-US" sz="2000" dirty="0"/>
          </a:p>
          <a:p>
            <a:pPr eaLnBrk="1" hangingPunct="1">
              <a:defRPr/>
            </a:pPr>
            <a:endParaRPr lang="en-GB" altLang="en-US" sz="900" dirty="0">
              <a:solidFill>
                <a:srgbClr val="003399"/>
              </a:solidFill>
              <a:latin typeface="Calibri" panose="020F0502020204030204" pitchFamily="34" charset="0"/>
              <a:cs typeface="Calibri" panose="020F0502020204030204" pitchFamily="34" charset="0"/>
            </a:endParaRPr>
          </a:p>
        </p:txBody>
      </p:sp>
      <p:sp>
        <p:nvSpPr>
          <p:cNvPr id="10" name="Rectangle 2"/>
          <p:cNvSpPr>
            <a:spLocks noGrp="1" noChangeArrowheads="1"/>
          </p:cNvSpPr>
          <p:nvPr>
            <p:ph type="title"/>
          </p:nvPr>
        </p:nvSpPr>
        <p:spPr>
          <a:xfrm>
            <a:off x="677863" y="432050"/>
            <a:ext cx="9143470" cy="1320800"/>
          </a:xfrm>
        </p:spPr>
        <p:txBody>
          <a:bodyPr/>
          <a:lstStyle/>
          <a:p>
            <a:pPr eaLnBrk="1" hangingPunct="1"/>
            <a:r>
              <a:rPr lang="en-GB" altLang="en-US" b="1" dirty="0"/>
              <a:t>Peripheral norepinephrine:  Titration guidance</a:t>
            </a:r>
            <a:br>
              <a:rPr lang="en-GB" altLang="en-US" b="1" dirty="0"/>
            </a:br>
            <a:r>
              <a:rPr lang="en-GB" altLang="en-US" sz="2000" dirty="0"/>
              <a:t>(Intervention arm)</a:t>
            </a:r>
            <a:endParaRPr altLang="en-US" sz="2000" dirty="0"/>
          </a:p>
        </p:txBody>
      </p:sp>
      <p:sp>
        <p:nvSpPr>
          <p:cNvPr id="11" name="Rectangle 3"/>
          <p:cNvSpPr txBox="1">
            <a:spLocks noChangeArrowheads="1"/>
          </p:cNvSpPr>
          <p:nvPr/>
        </p:nvSpPr>
        <p:spPr bwMode="auto">
          <a:xfrm>
            <a:off x="725276" y="3891306"/>
            <a:ext cx="11256751" cy="2643742"/>
          </a:xfrm>
          <a:prstGeom prst="rect">
            <a:avLst/>
          </a:prstGeom>
          <a:solidFill>
            <a:schemeClr val="bg1"/>
          </a:solidFill>
          <a:ln w="25400">
            <a:solidFill>
              <a:schemeClr val="tx1">
                <a:lumMod val="50000"/>
                <a:lumOff val="50000"/>
              </a:schemeClr>
            </a:solidFill>
          </a:ln>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lang="en-US" sz="2200" kern="1200" dirty="0" smtClean="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400050" eaLnBrk="1" hangingPunct="1">
              <a:defRPr/>
            </a:pPr>
            <a:r>
              <a:rPr lang="en-GB" altLang="en-US" sz="2000" b="1" dirty="0"/>
              <a:t>Dose down-titration guidance </a:t>
            </a:r>
          </a:p>
          <a:p>
            <a:pPr marL="800100" lvl="1" eaLnBrk="1" hangingPunct="1">
              <a:defRPr/>
            </a:pPr>
            <a:r>
              <a:rPr lang="en-GB" altLang="en-US" dirty="0"/>
              <a:t>If MAP &gt; 80mmHg for &gt; 60 mins at 0.15 micrograms/kg/min consider down-titration and </a:t>
            </a:r>
            <a:r>
              <a:rPr lang="en-GB" altLang="en-US" dirty="0">
                <a:sym typeface="Symbol" panose="05050102010706020507" pitchFamily="18" charset="2"/>
              </a:rPr>
              <a:t> </a:t>
            </a:r>
            <a:r>
              <a:rPr lang="en-GB" altLang="en-US" dirty="0"/>
              <a:t>infusion rate to 0.10 micrograms/kg/min</a:t>
            </a:r>
          </a:p>
          <a:p>
            <a:pPr marL="800100" lvl="1" eaLnBrk="1" hangingPunct="1">
              <a:defRPr/>
            </a:pPr>
            <a:r>
              <a:rPr lang="en-GB" altLang="en-US" dirty="0"/>
              <a:t>Reassess after 30 minutes.  If MAP &gt; 80mmHg then </a:t>
            </a:r>
            <a:r>
              <a:rPr lang="en-GB" altLang="en-US" dirty="0">
                <a:sym typeface="Symbol" panose="05050102010706020507" pitchFamily="18" charset="2"/>
              </a:rPr>
              <a:t> infusion rate to 0.05 micrograms/kg/min</a:t>
            </a:r>
          </a:p>
          <a:p>
            <a:pPr marL="800100" lvl="1" eaLnBrk="1" hangingPunct="1">
              <a:defRPr/>
            </a:pPr>
            <a:r>
              <a:rPr lang="en-GB" altLang="en-US" dirty="0"/>
              <a:t>Reassess after 30 minutes.  </a:t>
            </a:r>
          </a:p>
          <a:p>
            <a:pPr marL="1200150" lvl="2" eaLnBrk="1" hangingPunct="1">
              <a:buFont typeface="Wingdings" panose="05000000000000000000" pitchFamily="2" charset="2"/>
              <a:buChar char="q"/>
              <a:defRPr/>
            </a:pPr>
            <a:r>
              <a:rPr lang="en-GB" altLang="en-US" sz="1600" dirty="0"/>
              <a:t>If MAP &gt; 80mmHg titrate infusion rate down incrementally and </a:t>
            </a:r>
            <a:r>
              <a:rPr lang="en-GB" altLang="en-US" sz="1600" b="1" dirty="0"/>
              <a:t>STOP </a:t>
            </a:r>
          </a:p>
          <a:p>
            <a:pPr marL="1200150" lvl="2" eaLnBrk="1" hangingPunct="1">
              <a:buFont typeface="Wingdings" panose="05000000000000000000" pitchFamily="2" charset="2"/>
              <a:buChar char="q"/>
              <a:defRPr/>
            </a:pPr>
            <a:r>
              <a:rPr lang="en-GB" altLang="en-US" sz="1600" dirty="0"/>
              <a:t>If MAP remains &gt; 65mmgHg and &lt; 80mmHg adjust the infusion rate at treating clinician discretion</a:t>
            </a:r>
            <a:endParaRPr lang="en-GB" altLang="en-US" sz="2000" dirty="0"/>
          </a:p>
          <a:p>
            <a:pPr eaLnBrk="1" hangingPunct="1">
              <a:defRPr/>
            </a:pPr>
            <a:endParaRPr lang="en-GB" altLang="en-US" sz="900" dirty="0">
              <a:solidFill>
                <a:srgbClr val="003399"/>
              </a:solidFill>
              <a:latin typeface="Calibri" panose="020F0502020204030204" pitchFamily="34" charset="0"/>
              <a:cs typeface="Calibri" panose="020F0502020204030204" pitchFamily="34" charset="0"/>
            </a:endParaRPr>
          </a:p>
        </p:txBody>
      </p:sp>
      <p:sp>
        <p:nvSpPr>
          <p:cNvPr id="3" name="Slide Number Placeholder 2"/>
          <p:cNvSpPr>
            <a:spLocks noGrp="1"/>
          </p:cNvSpPr>
          <p:nvPr>
            <p:ph type="sldNum" sz="quarter" idx="11"/>
          </p:nvPr>
        </p:nvSpPr>
        <p:spPr/>
        <p:txBody>
          <a:bodyPr/>
          <a:lstStyle/>
          <a:p>
            <a:pPr>
              <a:defRPr/>
            </a:pPr>
            <a:fld id="{CB261E3A-7C82-42B1-83C4-33C129F50B27}" type="slidenum">
              <a:rPr lang="en-US" smtClean="0"/>
              <a:pPr>
                <a:defRPr/>
              </a:pPr>
              <a:t>6</a:t>
            </a:fld>
            <a:endParaRPr lang="en-US"/>
          </a:p>
        </p:txBody>
      </p:sp>
    </p:spTree>
    <p:custDataLst>
      <p:tags r:id="rId1"/>
    </p:custDataLst>
    <p:extLst>
      <p:ext uri="{BB962C8B-B14F-4D97-AF65-F5344CB8AC3E}">
        <p14:creationId xmlns:p14="http://schemas.microsoft.com/office/powerpoint/2010/main" val="1830678401"/>
      </p:ext>
    </p:extLst>
  </p:cSld>
  <p:clrMapOvr>
    <a:masterClrMapping/>
  </p:clrMapOvr>
  <p:transition advTm="56548"/>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p:cTn id="15" dur="1000" fill="hold"/>
                                        <p:tgtEl>
                                          <p:spTgt spid="11"/>
                                        </p:tgtEl>
                                        <p:attrNameLst>
                                          <p:attrName>ppt_w</p:attrName>
                                        </p:attrNameLst>
                                      </p:cBhvr>
                                      <p:tavLst>
                                        <p:tav tm="0">
                                          <p:val>
                                            <p:fltVal val="0"/>
                                          </p:val>
                                        </p:tav>
                                        <p:tav tm="100000">
                                          <p:val>
                                            <p:strVal val="#ppt_w"/>
                                          </p:val>
                                        </p:tav>
                                      </p:tavLst>
                                    </p:anim>
                                    <p:anim calcmode="lin" valueType="num">
                                      <p:cBhvr>
                                        <p:cTn id="16" dur="1000" fill="hold"/>
                                        <p:tgtEl>
                                          <p:spTgt spid="11"/>
                                        </p:tgtEl>
                                        <p:attrNameLst>
                                          <p:attrName>ppt_h</p:attrName>
                                        </p:attrNameLst>
                                      </p:cBhvr>
                                      <p:tavLst>
                                        <p:tav tm="0">
                                          <p:val>
                                            <p:fltVal val="0"/>
                                          </p:val>
                                        </p:tav>
                                        <p:tav tm="100000">
                                          <p:val>
                                            <p:strVal val="#ppt_h"/>
                                          </p:val>
                                        </p:tav>
                                      </p:tavLst>
                                    </p:anim>
                                    <p:anim calcmode="lin" valueType="num">
                                      <p:cBhvr>
                                        <p:cTn id="17" dur="1000" fill="hold"/>
                                        <p:tgtEl>
                                          <p:spTgt spid="11"/>
                                        </p:tgtEl>
                                        <p:attrNameLst>
                                          <p:attrName>style.rotation</p:attrName>
                                        </p:attrNameLst>
                                      </p:cBhvr>
                                      <p:tavLst>
                                        <p:tav tm="0">
                                          <p:val>
                                            <p:fltVal val="90"/>
                                          </p:val>
                                        </p:tav>
                                        <p:tav tm="100000">
                                          <p:val>
                                            <p:fltVal val="0"/>
                                          </p:val>
                                        </p:tav>
                                      </p:tavLst>
                                    </p:anim>
                                    <p:animEffect transition="in" filter="fade">
                                      <p:cBhvr>
                                        <p:cTn id="18"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77863" y="426720"/>
            <a:ext cx="9143470" cy="1320800"/>
          </a:xfrm>
        </p:spPr>
        <p:txBody>
          <a:bodyPr/>
          <a:lstStyle/>
          <a:p>
            <a:pPr eaLnBrk="1" hangingPunct="1"/>
            <a:r>
              <a:rPr lang="en-GB" altLang="en-US" b="1" dirty="0"/>
              <a:t>Peripheral norepinephrine:  </a:t>
            </a:r>
            <a:br>
              <a:rPr lang="en-GB" altLang="en-US" b="1" dirty="0"/>
            </a:br>
            <a:r>
              <a:rPr lang="en-GB" altLang="en-US" b="1" dirty="0"/>
              <a:t>Weaning &amp; need for central line</a:t>
            </a:r>
            <a:br>
              <a:rPr lang="en-GB" altLang="en-US" b="1" dirty="0"/>
            </a:br>
            <a:r>
              <a:rPr lang="en-GB" altLang="en-US" sz="2000" dirty="0"/>
              <a:t>(Intervention arm)</a:t>
            </a:r>
            <a:endParaRPr altLang="en-US" sz="2000" dirty="0"/>
          </a:p>
        </p:txBody>
      </p:sp>
      <p:sp>
        <p:nvSpPr>
          <p:cNvPr id="533507" name="Rectangle 3"/>
          <p:cNvSpPr>
            <a:spLocks noGrp="1" noChangeArrowheads="1"/>
          </p:cNvSpPr>
          <p:nvPr>
            <p:ph idx="1"/>
          </p:nvPr>
        </p:nvSpPr>
        <p:spPr>
          <a:xfrm>
            <a:off x="677863" y="1510280"/>
            <a:ext cx="8302851" cy="4596606"/>
          </a:xfrm>
        </p:spPr>
        <p:txBody>
          <a:bodyPr/>
          <a:lstStyle/>
          <a:p>
            <a:pPr marL="57150" indent="0" eaLnBrk="1" hangingPunct="1">
              <a:buNone/>
              <a:defRPr/>
            </a:pPr>
            <a:endParaRPr lang="en-GB" altLang="en-US" sz="2000" dirty="0"/>
          </a:p>
          <a:p>
            <a:pPr marL="57150" indent="0" eaLnBrk="1" hangingPunct="1">
              <a:buNone/>
              <a:defRPr/>
            </a:pPr>
            <a:endParaRPr lang="en-GB" altLang="en-US" sz="2000" b="1" dirty="0"/>
          </a:p>
          <a:p>
            <a:pPr marL="0" indent="0" eaLnBrk="1" hangingPunct="1">
              <a:buNone/>
              <a:defRPr/>
            </a:pPr>
            <a:endParaRPr lang="en-GB" altLang="en-US" sz="2000" dirty="0"/>
          </a:p>
          <a:p>
            <a:pPr eaLnBrk="1" hangingPunct="1">
              <a:defRPr/>
            </a:pPr>
            <a:endParaRPr lang="en-GB" altLang="en-US" sz="1400" b="1" dirty="0"/>
          </a:p>
          <a:p>
            <a:pPr eaLnBrk="1" hangingPunct="1">
              <a:defRPr/>
            </a:pPr>
            <a:endParaRPr lang="en-GB" altLang="en-US" sz="900" dirty="0">
              <a:solidFill>
                <a:srgbClr val="003399"/>
              </a:solidFill>
              <a:latin typeface="Calibri" panose="020F0502020204030204" pitchFamily="34" charset="0"/>
              <a:cs typeface="Calibri" panose="020F0502020204030204" pitchFamily="34" charset="0"/>
            </a:endParaRPr>
          </a:p>
          <a:p>
            <a:pPr eaLnBrk="1" hangingPunct="1">
              <a:defRPr/>
            </a:pPr>
            <a:endParaRPr altLang="en-US" sz="900" dirty="0">
              <a:solidFill>
                <a:srgbClr val="003399"/>
              </a:solidFill>
              <a:latin typeface="Calibri" panose="020F0502020204030204" pitchFamily="34" charset="0"/>
              <a:cs typeface="Calibri" panose="020F0502020204030204" pitchFamily="34" charset="0"/>
            </a:endParaRPr>
          </a:p>
        </p:txBody>
      </p:sp>
      <p:sp>
        <p:nvSpPr>
          <p:cNvPr id="9" name="Rectangle 3"/>
          <p:cNvSpPr txBox="1">
            <a:spLocks noChangeArrowheads="1"/>
          </p:cNvSpPr>
          <p:nvPr/>
        </p:nvSpPr>
        <p:spPr bwMode="auto">
          <a:xfrm>
            <a:off x="677863" y="1837509"/>
            <a:ext cx="9619001" cy="39680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lang="en-US" sz="2200" kern="1200" dirty="0" smtClean="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800100" lvl="1" eaLnBrk="1" hangingPunct="1">
              <a:defRPr/>
            </a:pPr>
            <a:endParaRPr lang="en-GB" altLang="en-US" sz="1000" dirty="0"/>
          </a:p>
          <a:p>
            <a:pPr marL="400050" eaLnBrk="1" hangingPunct="1">
              <a:defRPr/>
            </a:pPr>
            <a:r>
              <a:rPr lang="en-GB" altLang="en-US" sz="2000" b="1" dirty="0"/>
              <a:t>Weaning: </a:t>
            </a:r>
          </a:p>
          <a:p>
            <a:pPr marL="800100" lvl="1" eaLnBrk="1" hangingPunct="1">
              <a:defRPr/>
            </a:pPr>
            <a:r>
              <a:rPr lang="en-GB" altLang="en-US" dirty="0"/>
              <a:t>If MAP </a:t>
            </a:r>
            <a:r>
              <a:rPr lang="en-GB" altLang="en-US" dirty="0" smtClean="0"/>
              <a:t>≥ </a:t>
            </a:r>
            <a:r>
              <a:rPr lang="en-GB" altLang="en-US" dirty="0"/>
              <a:t>65mmHg on stable dose reduce dose as per normal practice.</a:t>
            </a:r>
          </a:p>
          <a:p>
            <a:pPr marL="800100" lvl="1" eaLnBrk="1" hangingPunct="1">
              <a:defRPr/>
            </a:pPr>
            <a:r>
              <a:rPr lang="en-GB" altLang="en-US" dirty="0"/>
              <a:t>Infusion can be restarted at any point within the 48 hour post-randomisation treatment period if required to achieve target MAP ≥ 65mmHg</a:t>
            </a:r>
          </a:p>
          <a:p>
            <a:pPr marL="514350" lvl="1" indent="0" eaLnBrk="1" hangingPunct="1">
              <a:buNone/>
              <a:defRPr/>
            </a:pPr>
            <a:endParaRPr lang="en-GB" altLang="en-US" dirty="0"/>
          </a:p>
          <a:p>
            <a:pPr marL="400050" eaLnBrk="1" hangingPunct="1">
              <a:defRPr/>
            </a:pPr>
            <a:r>
              <a:rPr lang="en-GB" altLang="en-US" sz="2000" b="1" dirty="0"/>
              <a:t>Need for central line:  </a:t>
            </a:r>
          </a:p>
          <a:p>
            <a:pPr marL="800100" lvl="1" eaLnBrk="1" hangingPunct="1">
              <a:defRPr/>
            </a:pPr>
            <a:r>
              <a:rPr lang="en-GB" altLang="en-US" dirty="0"/>
              <a:t>Clinically, boluses or short infusion of additional peripheral vasopressor at a higher dose may be required whilst a central line is being placed</a:t>
            </a:r>
          </a:p>
          <a:p>
            <a:pPr marL="800100" lvl="1" eaLnBrk="1" hangingPunct="1">
              <a:defRPr/>
            </a:pPr>
            <a:r>
              <a:rPr lang="en-GB" altLang="en-US" dirty="0"/>
              <a:t>Patients are considered ‘off-trial’ from the time the decision is made to place a central line</a:t>
            </a:r>
            <a:endParaRPr lang="en-GB" altLang="en-US" sz="2000" dirty="0"/>
          </a:p>
        </p:txBody>
      </p:sp>
      <p:sp>
        <p:nvSpPr>
          <p:cNvPr id="3" name="Slide Number Placeholder 2"/>
          <p:cNvSpPr>
            <a:spLocks noGrp="1"/>
          </p:cNvSpPr>
          <p:nvPr>
            <p:ph type="sldNum" sz="quarter" idx="11"/>
          </p:nvPr>
        </p:nvSpPr>
        <p:spPr/>
        <p:txBody>
          <a:bodyPr/>
          <a:lstStyle/>
          <a:p>
            <a:pPr>
              <a:defRPr/>
            </a:pPr>
            <a:fld id="{CB261E3A-7C82-42B1-83C4-33C129F50B27}" type="slidenum">
              <a:rPr lang="en-US" smtClean="0"/>
              <a:pPr>
                <a:defRPr/>
              </a:pPr>
              <a:t>7</a:t>
            </a:fld>
            <a:endParaRPr lang="en-US"/>
          </a:p>
        </p:txBody>
      </p:sp>
    </p:spTree>
    <p:extLst>
      <p:ext uri="{BB962C8B-B14F-4D97-AF65-F5344CB8AC3E}">
        <p14:creationId xmlns:p14="http://schemas.microsoft.com/office/powerpoint/2010/main" val="2264653207"/>
      </p:ext>
    </p:extLst>
  </p:cSld>
  <p:clrMapOvr>
    <a:masterClrMapping/>
  </p:clrMapOvr>
  <p:transition advTm="71052"/>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3507" name="Rectangle 3"/>
          <p:cNvSpPr>
            <a:spLocks noGrp="1" noChangeArrowheads="1"/>
          </p:cNvSpPr>
          <p:nvPr>
            <p:ph idx="1"/>
          </p:nvPr>
        </p:nvSpPr>
        <p:spPr>
          <a:xfrm>
            <a:off x="677863" y="1510280"/>
            <a:ext cx="8302851" cy="4596606"/>
          </a:xfrm>
        </p:spPr>
        <p:txBody>
          <a:bodyPr/>
          <a:lstStyle/>
          <a:p>
            <a:pPr marL="57150" indent="0" eaLnBrk="1" hangingPunct="1">
              <a:buNone/>
              <a:defRPr/>
            </a:pPr>
            <a:endParaRPr lang="en-GB" altLang="en-US" sz="2000" dirty="0"/>
          </a:p>
          <a:p>
            <a:pPr marL="57150" indent="0" eaLnBrk="1" hangingPunct="1">
              <a:buNone/>
              <a:defRPr/>
            </a:pPr>
            <a:endParaRPr lang="en-GB" altLang="en-US" sz="2000" b="1" dirty="0"/>
          </a:p>
          <a:p>
            <a:pPr marL="0" indent="0" eaLnBrk="1" hangingPunct="1">
              <a:buNone/>
              <a:defRPr/>
            </a:pPr>
            <a:endParaRPr lang="en-GB" altLang="en-US" sz="2000" dirty="0"/>
          </a:p>
          <a:p>
            <a:pPr eaLnBrk="1" hangingPunct="1">
              <a:defRPr/>
            </a:pPr>
            <a:endParaRPr lang="en-GB" altLang="en-US" sz="1400" b="1" dirty="0"/>
          </a:p>
          <a:p>
            <a:pPr eaLnBrk="1" hangingPunct="1">
              <a:defRPr/>
            </a:pPr>
            <a:endParaRPr lang="en-GB" altLang="en-US" sz="900" dirty="0">
              <a:solidFill>
                <a:srgbClr val="003399"/>
              </a:solidFill>
              <a:latin typeface="Calibri" panose="020F0502020204030204" pitchFamily="34" charset="0"/>
              <a:cs typeface="Calibri" panose="020F0502020204030204" pitchFamily="34" charset="0"/>
            </a:endParaRPr>
          </a:p>
          <a:p>
            <a:pPr eaLnBrk="1" hangingPunct="1">
              <a:defRPr/>
            </a:pPr>
            <a:endParaRPr altLang="en-US" sz="900" dirty="0">
              <a:solidFill>
                <a:srgbClr val="003399"/>
              </a:solidFill>
              <a:latin typeface="Calibri" panose="020F0502020204030204" pitchFamily="34" charset="0"/>
              <a:cs typeface="Calibri" panose="020F0502020204030204" pitchFamily="34" charset="0"/>
            </a:endParaRPr>
          </a:p>
        </p:txBody>
      </p:sp>
      <p:sp>
        <p:nvSpPr>
          <p:cNvPr id="9" name="Rectangle 3"/>
          <p:cNvSpPr txBox="1">
            <a:spLocks noChangeArrowheads="1"/>
          </p:cNvSpPr>
          <p:nvPr/>
        </p:nvSpPr>
        <p:spPr bwMode="auto">
          <a:xfrm>
            <a:off x="451528" y="1664101"/>
            <a:ext cx="6665690" cy="4288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lang="en-US" sz="2200" kern="1200" dirty="0" smtClean="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400050" eaLnBrk="1" hangingPunct="1">
              <a:defRPr/>
            </a:pPr>
            <a:r>
              <a:rPr lang="en-GB" altLang="en-US" b="1" dirty="0"/>
              <a:t>Peripheral norepinephrine infusion must be </a:t>
            </a:r>
            <a:r>
              <a:rPr lang="en-GB" altLang="en-US" b="1" u="sng" dirty="0"/>
              <a:t>immediately</a:t>
            </a:r>
            <a:r>
              <a:rPr lang="en-GB" altLang="en-US" b="1" dirty="0"/>
              <a:t> and </a:t>
            </a:r>
            <a:r>
              <a:rPr lang="en-GB" altLang="en-US" b="1" u="sng" dirty="0"/>
              <a:t>permanently</a:t>
            </a:r>
            <a:r>
              <a:rPr lang="en-GB" altLang="en-US" b="1" dirty="0"/>
              <a:t> stopped infusion if:</a:t>
            </a:r>
          </a:p>
          <a:p>
            <a:pPr marL="800100" lvl="1" eaLnBrk="1" hangingPunct="1">
              <a:defRPr/>
            </a:pPr>
            <a:r>
              <a:rPr lang="en-GB" altLang="en-US" sz="1800" dirty="0"/>
              <a:t>Systolic BP &gt; 180 mmHg </a:t>
            </a:r>
            <a:r>
              <a:rPr lang="en-GB" altLang="en-US" sz="1800" b="1" dirty="0"/>
              <a:t>OR </a:t>
            </a:r>
          </a:p>
          <a:p>
            <a:pPr marL="800100" lvl="1" eaLnBrk="1" hangingPunct="1">
              <a:defRPr/>
            </a:pPr>
            <a:r>
              <a:rPr lang="en-GB" altLang="en-US" sz="1800" dirty="0"/>
              <a:t>Diastolic BP &gt; 110 mmHg</a:t>
            </a:r>
          </a:p>
          <a:p>
            <a:pPr marL="800100" lvl="1" eaLnBrk="1" hangingPunct="1">
              <a:defRPr/>
            </a:pPr>
            <a:r>
              <a:rPr lang="en-GB" altLang="en-US" sz="1800" dirty="0"/>
              <a:t>Tachyarrhythmia (ventricular tachycardia or ventricular fibrillation) that is life-threatening</a:t>
            </a:r>
          </a:p>
          <a:p>
            <a:pPr marL="800100" lvl="1" eaLnBrk="1" hangingPunct="1">
              <a:defRPr/>
            </a:pPr>
            <a:r>
              <a:rPr lang="en-GB" altLang="en-US" sz="1800" dirty="0"/>
              <a:t>Suspected local extravasation of IMP if graded severe (Grades 3 or 4) using table</a:t>
            </a:r>
          </a:p>
          <a:p>
            <a:pPr marL="800100" lvl="1" eaLnBrk="1" hangingPunct="1">
              <a:defRPr/>
            </a:pPr>
            <a:endParaRPr lang="en-GB" altLang="en-US" sz="1800" dirty="0"/>
          </a:p>
          <a:p>
            <a:pPr marL="57150" indent="0" eaLnBrk="1" hangingPunct="1">
              <a:buNone/>
              <a:defRPr/>
            </a:pPr>
            <a:r>
              <a:rPr lang="en-GB" altLang="en-US" sz="1800" dirty="0"/>
              <a:t>Participant to remain in EVIS study (provided consent is still valid and in place) but protocol directed treatment must stop and the participant managed in line with standard practice</a:t>
            </a:r>
          </a:p>
        </p:txBody>
      </p:sp>
      <p:sp>
        <p:nvSpPr>
          <p:cNvPr id="10" name="Rectangle 2"/>
          <p:cNvSpPr>
            <a:spLocks noGrp="1" noChangeArrowheads="1"/>
          </p:cNvSpPr>
          <p:nvPr>
            <p:ph type="title"/>
          </p:nvPr>
        </p:nvSpPr>
        <p:spPr>
          <a:xfrm>
            <a:off x="677863" y="432050"/>
            <a:ext cx="10024004" cy="1320800"/>
          </a:xfrm>
          <a:solidFill>
            <a:schemeClr val="bg1"/>
          </a:solidFill>
        </p:spPr>
        <p:txBody>
          <a:bodyPr/>
          <a:lstStyle/>
          <a:p>
            <a:pPr eaLnBrk="1" hangingPunct="1"/>
            <a:r>
              <a:rPr lang="en-GB" altLang="en-US" b="1" dirty="0"/>
              <a:t>Peripheral norepinephrine:  Infusion stopping rules</a:t>
            </a:r>
            <a:br>
              <a:rPr lang="en-GB" altLang="en-US" b="1" dirty="0"/>
            </a:br>
            <a:r>
              <a:rPr lang="en-GB" altLang="en-US" sz="2000" dirty="0"/>
              <a:t>(Intervention arm)</a:t>
            </a:r>
            <a:endParaRPr altLang="en-US" sz="2000" dirty="0"/>
          </a:p>
        </p:txBody>
      </p:sp>
      <p:sp>
        <p:nvSpPr>
          <p:cNvPr id="4" name="Right Brace 3"/>
          <p:cNvSpPr/>
          <p:nvPr/>
        </p:nvSpPr>
        <p:spPr>
          <a:xfrm>
            <a:off x="4109132" y="2676878"/>
            <a:ext cx="501227" cy="860213"/>
          </a:xfrm>
          <a:prstGeom prst="rightBrace">
            <a:avLst/>
          </a:prstGeom>
          <a:ln w="3175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 name="Rectangle 4"/>
          <p:cNvSpPr/>
          <p:nvPr/>
        </p:nvSpPr>
        <p:spPr>
          <a:xfrm>
            <a:off x="4684479" y="2676878"/>
            <a:ext cx="4429760" cy="731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altLang="en-US" dirty="0">
                <a:solidFill>
                  <a:schemeClr val="tx1">
                    <a:lumMod val="75000"/>
                    <a:lumOff val="25000"/>
                  </a:schemeClr>
                </a:solidFill>
              </a:rPr>
              <a:t>that fails to resolve despite following local treatment protocols</a:t>
            </a:r>
            <a:endParaRPr lang="en-GB" dirty="0">
              <a:solidFill>
                <a:schemeClr val="tx1">
                  <a:lumMod val="75000"/>
                  <a:lumOff val="25000"/>
                </a:schemeClr>
              </a:solidFill>
            </a:endParaRPr>
          </a:p>
        </p:txBody>
      </p:sp>
      <p:pic>
        <p:nvPicPr>
          <p:cNvPr id="11" name="Picture 10"/>
          <p:cNvPicPr/>
          <p:nvPr/>
        </p:nvPicPr>
        <p:blipFill>
          <a:blip r:embed="rId4">
            <a:extLst>
              <a:ext uri="{28A0092B-C50C-407E-A947-70E740481C1C}">
                <a14:useLocalDpi xmlns:a14="http://schemas.microsoft.com/office/drawing/2010/main"/>
              </a:ext>
            </a:extLst>
          </a:blip>
          <a:stretch>
            <a:fillRect/>
          </a:stretch>
        </p:blipFill>
        <p:spPr>
          <a:xfrm>
            <a:off x="9114239" y="1112672"/>
            <a:ext cx="1209484" cy="1720840"/>
          </a:xfrm>
          <a:prstGeom prst="rect">
            <a:avLst/>
          </a:prstGeom>
        </p:spPr>
      </p:pic>
      <p:sp>
        <p:nvSpPr>
          <p:cNvPr id="7" name="Multiply 6"/>
          <p:cNvSpPr/>
          <p:nvPr/>
        </p:nvSpPr>
        <p:spPr>
          <a:xfrm>
            <a:off x="9100382" y="1110100"/>
            <a:ext cx="1375150" cy="1720840"/>
          </a:xfrm>
          <a:prstGeom prst="mathMultiply">
            <a:avLst/>
          </a:prstGeom>
          <a:solidFill>
            <a:srgbClr val="FF0000">
              <a:alpha val="42000"/>
            </a:srgb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Slide Number Placeholder 2"/>
          <p:cNvSpPr>
            <a:spLocks noGrp="1"/>
          </p:cNvSpPr>
          <p:nvPr>
            <p:ph type="sldNum" sz="quarter" idx="11"/>
          </p:nvPr>
        </p:nvSpPr>
        <p:spPr/>
        <p:txBody>
          <a:bodyPr/>
          <a:lstStyle/>
          <a:p>
            <a:pPr>
              <a:defRPr/>
            </a:pPr>
            <a:fld id="{CB261E3A-7C82-42B1-83C4-33C129F50B27}" type="slidenum">
              <a:rPr lang="en-US" smtClean="0"/>
              <a:pPr>
                <a:defRPr/>
              </a:pPr>
              <a:t>8</a:t>
            </a:fld>
            <a:endParaRPr lang="en-US"/>
          </a:p>
        </p:txBody>
      </p:sp>
      <p:pic>
        <p:nvPicPr>
          <p:cNvPr id="13" name="Picture 12"/>
          <p:cNvPicPr>
            <a:picLocks noChangeAspect="1"/>
          </p:cNvPicPr>
          <p:nvPr/>
        </p:nvPicPr>
        <p:blipFill>
          <a:blip r:embed="rId5"/>
          <a:stretch>
            <a:fillRect/>
          </a:stretch>
        </p:blipFill>
        <p:spPr>
          <a:xfrm>
            <a:off x="7028472" y="3261046"/>
            <a:ext cx="5050639" cy="2942993"/>
          </a:xfrm>
          <a:prstGeom prst="rect">
            <a:avLst/>
          </a:prstGeom>
        </p:spPr>
      </p:pic>
      <p:sp>
        <p:nvSpPr>
          <p:cNvPr id="2" name="Right Arrow 1"/>
          <p:cNvSpPr/>
          <p:nvPr/>
        </p:nvSpPr>
        <p:spPr>
          <a:xfrm>
            <a:off x="5090010" y="4732542"/>
            <a:ext cx="2027208" cy="5003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ustDataLst>
      <p:tags r:id="rId1"/>
    </p:custDataLst>
    <p:extLst>
      <p:ext uri="{BB962C8B-B14F-4D97-AF65-F5344CB8AC3E}">
        <p14:creationId xmlns:p14="http://schemas.microsoft.com/office/powerpoint/2010/main" val="238852564"/>
      </p:ext>
    </p:extLst>
  </p:cSld>
  <p:clrMapOvr>
    <a:masterClrMapping/>
  </p:clrMapOvr>
  <p:transition advTm="8677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53" presetClass="entr" presetSubtype="16" fill="hold" nodeType="with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p:cTn id="12" dur="500" fill="hold"/>
                                        <p:tgtEl>
                                          <p:spTgt spid="13"/>
                                        </p:tgtEl>
                                        <p:attrNameLst>
                                          <p:attrName>ppt_w</p:attrName>
                                        </p:attrNameLst>
                                      </p:cBhvr>
                                      <p:tavLst>
                                        <p:tav tm="0">
                                          <p:val>
                                            <p:fltVal val="0"/>
                                          </p:val>
                                        </p:tav>
                                        <p:tav tm="100000">
                                          <p:val>
                                            <p:strVal val="#ppt_w"/>
                                          </p:val>
                                        </p:tav>
                                      </p:tavLst>
                                    </p:anim>
                                    <p:anim calcmode="lin" valueType="num">
                                      <p:cBhvr>
                                        <p:cTn id="13" dur="500" fill="hold"/>
                                        <p:tgtEl>
                                          <p:spTgt spid="13"/>
                                        </p:tgtEl>
                                        <p:attrNameLst>
                                          <p:attrName>ppt_h</p:attrName>
                                        </p:attrNameLst>
                                      </p:cBhvr>
                                      <p:tavLst>
                                        <p:tav tm="0">
                                          <p:val>
                                            <p:fltVal val="0"/>
                                          </p:val>
                                        </p:tav>
                                        <p:tav tm="100000">
                                          <p:val>
                                            <p:strVal val="#ppt_h"/>
                                          </p:val>
                                        </p:tav>
                                      </p:tavLst>
                                    </p:anim>
                                    <p:animEffect transition="in" filter="fade">
                                      <p:cBhvr>
                                        <p:cTn id="1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3507" name="Rectangle 3"/>
          <p:cNvSpPr>
            <a:spLocks noGrp="1" noChangeArrowheads="1"/>
          </p:cNvSpPr>
          <p:nvPr>
            <p:ph idx="1"/>
          </p:nvPr>
        </p:nvSpPr>
        <p:spPr>
          <a:xfrm>
            <a:off x="756481" y="1186707"/>
            <a:ext cx="9347880" cy="5373254"/>
          </a:xfrm>
        </p:spPr>
        <p:txBody>
          <a:bodyPr/>
          <a:lstStyle/>
          <a:p>
            <a:pPr>
              <a:spcBef>
                <a:spcPts val="200"/>
              </a:spcBef>
              <a:spcAft>
                <a:spcPts val="200"/>
              </a:spcAft>
            </a:pPr>
            <a:r>
              <a:rPr lang="en-GB" sz="2000" b="1" dirty="0"/>
              <a:t>Rescue IV fluids: </a:t>
            </a:r>
            <a:r>
              <a:rPr lang="en-GB" sz="2000" dirty="0"/>
              <a:t>If target MAP not reached at maximum norepinephrine dose of 0.15 micrograms/kg/min or clinician concerns of organ </a:t>
            </a:r>
            <a:r>
              <a:rPr lang="en-GB" sz="2000" dirty="0" err="1"/>
              <a:t>hypoperfusion</a:t>
            </a:r>
            <a:r>
              <a:rPr lang="en-GB" sz="2000" dirty="0"/>
              <a:t>, administer 250-1000ml balanced crystalloid* via peripheral IV route</a:t>
            </a:r>
          </a:p>
          <a:p>
            <a:pPr lvl="0">
              <a:spcBef>
                <a:spcPts val="200"/>
              </a:spcBef>
              <a:spcAft>
                <a:spcPts val="200"/>
              </a:spcAft>
              <a:buFont typeface="Symbol" panose="05050102010706020507" pitchFamily="18" charset="2"/>
              <a:buChar char=""/>
            </a:pPr>
            <a:endParaRPr lang="en-GB" sz="1000" dirty="0"/>
          </a:p>
          <a:p>
            <a:pPr>
              <a:spcBef>
                <a:spcPts val="200"/>
              </a:spcBef>
              <a:spcAft>
                <a:spcPts val="200"/>
              </a:spcAft>
            </a:pPr>
            <a:r>
              <a:rPr lang="en-GB" sz="2000" b="1" dirty="0"/>
              <a:t>Maintenance IV fluids:  </a:t>
            </a:r>
            <a:r>
              <a:rPr lang="en-GB" sz="2000" dirty="0"/>
              <a:t>At clinician discretion, maintenance rather than resuscitation IV fluid can be at a rate of no more than 125 ml/hour</a:t>
            </a:r>
          </a:p>
          <a:p>
            <a:pPr lvl="0">
              <a:spcBef>
                <a:spcPts val="200"/>
              </a:spcBef>
              <a:spcAft>
                <a:spcPts val="200"/>
              </a:spcAft>
              <a:buFont typeface="Symbol" panose="05050102010706020507" pitchFamily="18" charset="2"/>
              <a:buChar char=""/>
            </a:pPr>
            <a:endParaRPr lang="en-GB" sz="1000" dirty="0"/>
          </a:p>
          <a:p>
            <a:pPr>
              <a:spcBef>
                <a:spcPts val="200"/>
              </a:spcBef>
              <a:spcAft>
                <a:spcPts val="200"/>
              </a:spcAft>
            </a:pPr>
            <a:r>
              <a:rPr lang="en-GB" sz="2000" b="1" dirty="0"/>
              <a:t>Rescue vasopressors: </a:t>
            </a:r>
            <a:r>
              <a:rPr lang="en-GB" sz="2000" dirty="0"/>
              <a:t>If target MAP not reached using maximum permitted dose and use of rescue IV fluids/concerns of organ hypoperfusion, then rescue vasopressor can be administered via a CENTRAL route.  </a:t>
            </a:r>
            <a:r>
              <a:rPr lang="en-GB" sz="2000" b="1" u="sng" dirty="0"/>
              <a:t>PERMANENTLY</a:t>
            </a:r>
            <a:r>
              <a:rPr lang="en-GB" sz="2000" dirty="0"/>
              <a:t> </a:t>
            </a:r>
            <a:r>
              <a:rPr lang="en-GB" sz="2000" b="1" u="sng" dirty="0"/>
              <a:t>STOP</a:t>
            </a:r>
            <a:r>
              <a:rPr lang="en-GB" sz="2000" dirty="0"/>
              <a:t> peripheral norepinephrine infusion</a:t>
            </a:r>
          </a:p>
          <a:p>
            <a:pPr>
              <a:spcBef>
                <a:spcPts val="200"/>
              </a:spcBef>
              <a:spcAft>
                <a:spcPts val="200"/>
              </a:spcAft>
            </a:pPr>
            <a:endParaRPr lang="en-GB" sz="1000" dirty="0"/>
          </a:p>
          <a:p>
            <a:pPr>
              <a:spcBef>
                <a:spcPts val="200"/>
              </a:spcBef>
              <a:spcAft>
                <a:spcPts val="200"/>
              </a:spcAft>
            </a:pPr>
            <a:r>
              <a:rPr lang="en-GB" sz="2000" b="1" dirty="0"/>
              <a:t>For operative intervention: </a:t>
            </a:r>
            <a:r>
              <a:rPr lang="en-GB" sz="2000" dirty="0"/>
              <a:t>Maintain treatment allocation where possible.  Anaesthetist discretion permitted for other fluids, blood product and vasopressor use </a:t>
            </a:r>
          </a:p>
          <a:p>
            <a:pPr marL="0" indent="0">
              <a:spcBef>
                <a:spcPts val="200"/>
              </a:spcBef>
              <a:spcAft>
                <a:spcPts val="200"/>
              </a:spcAft>
              <a:buNone/>
            </a:pPr>
            <a:endParaRPr lang="en-GB" sz="2000" dirty="0"/>
          </a:p>
          <a:p>
            <a:pPr marL="400050" lvl="1" indent="0">
              <a:spcBef>
                <a:spcPts val="200"/>
              </a:spcBef>
              <a:spcAft>
                <a:spcPts val="200"/>
              </a:spcAft>
              <a:buNone/>
            </a:pPr>
            <a:r>
              <a:rPr lang="en-GB" sz="1400" dirty="0"/>
              <a:t>* Compound sodium lactate or Plasma-</a:t>
            </a:r>
            <a:r>
              <a:rPr lang="en-GB" sz="1400" dirty="0" err="1"/>
              <a:t>lyte</a:t>
            </a:r>
            <a:r>
              <a:rPr lang="en-GB" sz="1400" dirty="0"/>
              <a:t> 148 solutions</a:t>
            </a:r>
          </a:p>
        </p:txBody>
      </p:sp>
      <p:sp>
        <p:nvSpPr>
          <p:cNvPr id="3" name="Slide Number Placeholder 2"/>
          <p:cNvSpPr>
            <a:spLocks noGrp="1"/>
          </p:cNvSpPr>
          <p:nvPr>
            <p:ph type="sldNum" sz="quarter" idx="11"/>
          </p:nvPr>
        </p:nvSpPr>
        <p:spPr/>
        <p:txBody>
          <a:bodyPr/>
          <a:lstStyle/>
          <a:p>
            <a:pPr>
              <a:defRPr/>
            </a:pPr>
            <a:fld id="{CB261E3A-7C82-42B1-83C4-33C129F50B27}" type="slidenum">
              <a:rPr lang="en-US" smtClean="0"/>
              <a:pPr>
                <a:defRPr/>
              </a:pPr>
              <a:t>9</a:t>
            </a:fld>
            <a:endParaRPr lang="en-US"/>
          </a:p>
        </p:txBody>
      </p:sp>
      <p:sp>
        <p:nvSpPr>
          <p:cNvPr id="9" name="Rectangle 2"/>
          <p:cNvSpPr txBox="1">
            <a:spLocks noChangeArrowheads="1"/>
          </p:cNvSpPr>
          <p:nvPr/>
        </p:nvSpPr>
        <p:spPr bwMode="auto">
          <a:xfrm>
            <a:off x="1063382" y="389740"/>
            <a:ext cx="914347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defTabSz="457200" rtl="0" eaLnBrk="0" fontAlgn="base" hangingPunct="0">
              <a:spcBef>
                <a:spcPct val="0"/>
              </a:spcBef>
              <a:spcAft>
                <a:spcPct val="0"/>
              </a:spcAft>
              <a:defRPr lang="en-US" sz="3600" kern="1200" dirty="0">
                <a:solidFill>
                  <a:srgbClr val="0070C0"/>
                </a:solidFill>
                <a:latin typeface="Calibri" panose="020F0502020204030204" pitchFamily="34" charset="0"/>
                <a:ea typeface="+mj-ea"/>
                <a:cs typeface="Calibri" panose="020F0502020204030204" pitchFamily="34" charset="0"/>
              </a:defRPr>
            </a:lvl1pPr>
            <a:lvl2pPr algn="l" defTabSz="457200" rtl="0" eaLnBrk="0" fontAlgn="base" hangingPunct="0">
              <a:spcBef>
                <a:spcPct val="0"/>
              </a:spcBef>
              <a:spcAft>
                <a:spcPct val="0"/>
              </a:spcAft>
              <a:defRPr sz="3600">
                <a:solidFill>
                  <a:schemeClr val="accent1"/>
                </a:solidFill>
                <a:latin typeface="Trebuchet MS" panose="020B0603020202020204" pitchFamily="34" charset="0"/>
              </a:defRPr>
            </a:lvl2pPr>
            <a:lvl3pPr algn="l" defTabSz="457200" rtl="0" eaLnBrk="0" fontAlgn="base" hangingPunct="0">
              <a:spcBef>
                <a:spcPct val="0"/>
              </a:spcBef>
              <a:spcAft>
                <a:spcPct val="0"/>
              </a:spcAft>
              <a:defRPr sz="3600">
                <a:solidFill>
                  <a:schemeClr val="accent1"/>
                </a:solidFill>
                <a:latin typeface="Trebuchet MS" panose="020B0603020202020204" pitchFamily="34" charset="0"/>
              </a:defRPr>
            </a:lvl3pPr>
            <a:lvl4pPr algn="l" defTabSz="457200" rtl="0" eaLnBrk="0" fontAlgn="base" hangingPunct="0">
              <a:spcBef>
                <a:spcPct val="0"/>
              </a:spcBef>
              <a:spcAft>
                <a:spcPct val="0"/>
              </a:spcAft>
              <a:defRPr sz="3600">
                <a:solidFill>
                  <a:schemeClr val="accent1"/>
                </a:solidFill>
                <a:latin typeface="Trebuchet MS" panose="020B0603020202020204" pitchFamily="34" charset="0"/>
              </a:defRPr>
            </a:lvl4pPr>
            <a:lvl5pPr algn="l" defTabSz="457200" rtl="0" eaLnBrk="0" fontAlgn="base" hangingPunct="0">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eaLnBrk="1" hangingPunct="1"/>
            <a:r>
              <a:rPr lang="en-GB" altLang="en-US" sz="3000" b="1" dirty="0"/>
              <a:t>Intervention arm: Rescue and maintenance treatments</a:t>
            </a:r>
            <a:r>
              <a:rPr lang="en-GB" altLang="en-US" b="1" dirty="0"/>
              <a:t/>
            </a:r>
            <a:br>
              <a:rPr lang="en-GB" altLang="en-US" b="1" dirty="0"/>
            </a:br>
            <a:endParaRPr lang="en-GB" altLang="en-US" sz="2000" dirty="0"/>
          </a:p>
        </p:txBody>
      </p:sp>
      <p:sp>
        <p:nvSpPr>
          <p:cNvPr id="7" name="Rounded Rectangle 6"/>
          <p:cNvSpPr/>
          <p:nvPr/>
        </p:nvSpPr>
        <p:spPr>
          <a:xfrm>
            <a:off x="174678" y="3532560"/>
            <a:ext cx="581803" cy="142138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200" dirty="0">
                <a:solidFill>
                  <a:srgbClr val="FF0000"/>
                </a:solidFill>
              </a:rPr>
              <a:t>!</a:t>
            </a:r>
          </a:p>
        </p:txBody>
      </p:sp>
    </p:spTree>
    <p:extLst>
      <p:ext uri="{BB962C8B-B14F-4D97-AF65-F5344CB8AC3E}">
        <p14:creationId xmlns:p14="http://schemas.microsoft.com/office/powerpoint/2010/main" val="1970003047"/>
      </p:ext>
    </p:extLst>
  </p:cSld>
  <p:clrMapOvr>
    <a:masterClrMapping/>
  </p:clrMapOvr>
  <p:transition advTm="84589"/>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1.1|5"/>
</p:tagLst>
</file>

<file path=ppt/tags/tag2.xml><?xml version="1.0" encoding="utf-8"?>
<p:tagLst xmlns:a="http://schemas.openxmlformats.org/drawingml/2006/main" xmlns:r="http://schemas.openxmlformats.org/officeDocument/2006/relationships" xmlns:p="http://schemas.openxmlformats.org/presentationml/2006/main">
  <p:tag name="TIMING" val="|6|2.2"/>
</p:tagLst>
</file>

<file path=ppt/tags/tag3.xml><?xml version="1.0" encoding="utf-8"?>
<p:tagLst xmlns:a="http://schemas.openxmlformats.org/drawingml/2006/main" xmlns:r="http://schemas.openxmlformats.org/officeDocument/2006/relationships" xmlns:p="http://schemas.openxmlformats.org/presentationml/2006/main">
  <p:tag name="TIMING" val="|50.6"/>
</p:tagLst>
</file>

<file path=ppt/tags/tag4.xml><?xml version="1.0" encoding="utf-8"?>
<p:tagLst xmlns:a="http://schemas.openxmlformats.org/drawingml/2006/main" xmlns:r="http://schemas.openxmlformats.org/officeDocument/2006/relationships" xmlns:p="http://schemas.openxmlformats.org/presentationml/2006/main">
  <p:tag name="TIMING" val="|1.9|16.9|27"/>
</p:tagLst>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3583</TotalTime>
  <Words>1235</Words>
  <Application>Microsoft Office PowerPoint</Application>
  <PresentationFormat>Widescreen</PresentationFormat>
  <Paragraphs>226</Paragraphs>
  <Slides>16</Slides>
  <Notes>11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16</vt:i4>
      </vt:variant>
    </vt:vector>
  </HeadingPairs>
  <TitlesOfParts>
    <vt:vector size="27" baseType="lpstr">
      <vt:lpstr>Arial</vt:lpstr>
      <vt:lpstr>Calibri</vt:lpstr>
      <vt:lpstr>Calibri Light</vt:lpstr>
      <vt:lpstr>Cambria Math</vt:lpstr>
      <vt:lpstr>Symbol</vt:lpstr>
      <vt:lpstr>Times New Roman</vt:lpstr>
      <vt:lpstr>Trebuchet MS</vt:lpstr>
      <vt:lpstr>Verdana</vt:lpstr>
      <vt:lpstr>Wingdings</vt:lpstr>
      <vt:lpstr>Wingdings 3</vt:lpstr>
      <vt:lpstr>Facet</vt:lpstr>
      <vt:lpstr>EVIS:  IMP Prescribing</vt:lpstr>
      <vt:lpstr>Intervention Arm IMP:  Peripheral Norepinephrine </vt:lpstr>
      <vt:lpstr>Peripheral norepinephrine: Dose table (Intervention arm)</vt:lpstr>
      <vt:lpstr>Peripheral norepinephrine:  Dose calculation  (Intervention arm)</vt:lpstr>
      <vt:lpstr>Peripheral norepinephrine:  Dosing info (Intervention arm)</vt:lpstr>
      <vt:lpstr>Peripheral norepinephrine:  Titration guidance (Intervention arm)</vt:lpstr>
      <vt:lpstr>Peripheral norepinephrine:   Weaning &amp; need for central line (Intervention arm)</vt:lpstr>
      <vt:lpstr>Peripheral norepinephrine:  Infusion stopping rules (Intervention arm)</vt:lpstr>
      <vt:lpstr>PowerPoint Presentation</vt:lpstr>
      <vt:lpstr>Usual care (Control) arm IMPs</vt:lpstr>
      <vt:lpstr>Usual care (Control Arm)</vt:lpstr>
      <vt:lpstr>Usual care: Rescue and maintenance treatments</vt:lpstr>
      <vt:lpstr>Prescribing points &amp; next steps</vt:lpstr>
      <vt:lpstr>IMP Prescribing (1) </vt:lpstr>
      <vt:lpstr>IMP Prescribing (2) </vt:lpstr>
      <vt:lpstr>Next steps</vt:lpstr>
    </vt:vector>
  </TitlesOfParts>
  <Company>NHS Greater Glasgow &amp; Clyde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Haggerty, Louise</dc:creator>
  <cp:lastModifiedBy>Greenwood, Hannah</cp:lastModifiedBy>
  <cp:revision>203</cp:revision>
  <cp:lastPrinted>2023-02-21T11:08:09Z</cp:lastPrinted>
  <dcterms:created xsi:type="dcterms:W3CDTF">2022-04-05T09:16:01Z</dcterms:created>
  <dcterms:modified xsi:type="dcterms:W3CDTF">2025-02-05T11:05:57Z</dcterms:modified>
</cp:coreProperties>
</file>