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8"/>
  </p:notesMasterIdLst>
  <p:sldIdLst>
    <p:sldId id="256" r:id="rId2"/>
    <p:sldId id="257" r:id="rId3"/>
    <p:sldId id="314" r:id="rId4"/>
    <p:sldId id="316" r:id="rId5"/>
    <p:sldId id="317" r:id="rId6"/>
    <p:sldId id="312" r:id="rId7"/>
    <p:sldId id="318" r:id="rId8"/>
    <p:sldId id="313" r:id="rId9"/>
    <p:sldId id="286" r:id="rId10"/>
    <p:sldId id="319" r:id="rId11"/>
    <p:sldId id="304" r:id="rId12"/>
    <p:sldId id="305" r:id="rId13"/>
    <p:sldId id="307" r:id="rId14"/>
    <p:sldId id="306" r:id="rId15"/>
    <p:sldId id="308" r:id="rId16"/>
    <p:sldId id="309" r:id="rId17"/>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5pPr>
    <a:lvl6pPr marL="2286000" algn="l" defTabSz="914400" rtl="0" eaLnBrk="1" latinLnBrk="0" hangingPunct="1">
      <a:defRPr kern="1200">
        <a:solidFill>
          <a:schemeClr val="tx1"/>
        </a:solidFill>
        <a:latin typeface="Trebuchet MS" panose="020B0603020202020204" pitchFamily="34" charset="0"/>
        <a:ea typeface="+mn-ea"/>
        <a:cs typeface="+mn-cs"/>
      </a:defRPr>
    </a:lvl6pPr>
    <a:lvl7pPr marL="2743200" algn="l" defTabSz="914400" rtl="0" eaLnBrk="1" latinLnBrk="0" hangingPunct="1">
      <a:defRPr kern="1200">
        <a:solidFill>
          <a:schemeClr val="tx1"/>
        </a:solidFill>
        <a:latin typeface="Trebuchet MS" panose="020B0603020202020204" pitchFamily="34" charset="0"/>
        <a:ea typeface="+mn-ea"/>
        <a:cs typeface="+mn-cs"/>
      </a:defRPr>
    </a:lvl7pPr>
    <a:lvl8pPr marL="3200400" algn="l" defTabSz="914400" rtl="0" eaLnBrk="1" latinLnBrk="0" hangingPunct="1">
      <a:defRPr kern="1200">
        <a:solidFill>
          <a:schemeClr val="tx1"/>
        </a:solidFill>
        <a:latin typeface="Trebuchet MS" panose="020B0603020202020204" pitchFamily="34" charset="0"/>
        <a:ea typeface="+mn-ea"/>
        <a:cs typeface="+mn-cs"/>
      </a:defRPr>
    </a:lvl8pPr>
    <a:lvl9pPr marL="3657600" algn="l" defTabSz="914400" rtl="0" eaLnBrk="1" latinLnBrk="0" hangingPunct="1">
      <a:defRPr kern="1200">
        <a:solidFill>
          <a:schemeClr val="tx1"/>
        </a:solidFill>
        <a:latin typeface="Trebuchet MS" panose="020B0603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uglas, Elizabeth" initials="DE"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87" autoAdjust="0"/>
    <p:restoredTop sz="86409" autoAdjust="0"/>
  </p:normalViewPr>
  <p:slideViewPr>
    <p:cSldViewPr snapToGrid="0">
      <p:cViewPr varScale="1">
        <p:scale>
          <a:sx n="103" d="100"/>
          <a:sy n="103" d="100"/>
        </p:scale>
        <p:origin x="138" y="378"/>
      </p:cViewPr>
      <p:guideLst>
        <p:guide orient="horz" pos="2160"/>
        <p:guide pos="3840"/>
      </p:guideLst>
    </p:cSldViewPr>
  </p:slideViewPr>
  <p:outlineViewPr>
    <p:cViewPr>
      <p:scale>
        <a:sx n="33" d="100"/>
        <a:sy n="33" d="100"/>
      </p:scale>
      <p:origin x="0" y="-9400"/>
    </p:cViewPr>
  </p:outlineViewPr>
  <p:notesTextViewPr>
    <p:cViewPr>
      <p:scale>
        <a:sx n="1" d="1"/>
        <a:sy n="1" d="1"/>
      </p:scale>
      <p:origin x="0" y="0"/>
    </p:cViewPr>
  </p:notesTextViewPr>
  <p:sorterViewPr>
    <p:cViewPr>
      <p:scale>
        <a:sx n="100" d="100"/>
        <a:sy n="100" d="100"/>
      </p:scale>
      <p:origin x="0" y="-2088"/>
    </p:cViewPr>
  </p:sorterViewPr>
  <p:notesViewPr>
    <p:cSldViewPr snapToGrid="0">
      <p:cViewPr varScale="1">
        <p:scale>
          <a:sx n="62" d="100"/>
          <a:sy n="62" d="100"/>
        </p:scale>
        <p:origin x="2386"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9A2C9346-6B5D-4565-9D01-D11996A853B9}" type="datetimeFigureOut">
              <a:rPr lang="en-GB"/>
              <a:pPr>
                <a:defRPr/>
              </a:pPr>
              <a:t>03/02/2025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DF0FA252-C276-45F6-9268-1E9A81897FBC}" type="slidenum">
              <a:rPr lang="en-GB"/>
              <a:pPr>
                <a:defRPr/>
              </a:pPr>
              <a:t>‹#›</a:t>
            </a:fld>
            <a:endParaRPr lang="en-GB"/>
          </a:p>
        </p:txBody>
      </p:sp>
    </p:spTree>
    <p:extLst>
      <p:ext uri="{BB962C8B-B14F-4D97-AF65-F5344CB8AC3E}">
        <p14:creationId xmlns:p14="http://schemas.microsoft.com/office/powerpoint/2010/main" val="5768955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DF0FA252-C276-45F6-9268-1E9A81897FBC}" type="slidenum">
              <a:rPr lang="en-GB" smtClean="0"/>
              <a:pPr>
                <a:defRPr/>
              </a:pPr>
              <a:t>1</a:t>
            </a:fld>
            <a:endParaRPr lang="en-GB" dirty="0"/>
          </a:p>
        </p:txBody>
      </p:sp>
    </p:spTree>
    <p:extLst>
      <p:ext uri="{BB962C8B-B14F-4D97-AF65-F5344CB8AC3E}">
        <p14:creationId xmlns:p14="http://schemas.microsoft.com/office/powerpoint/2010/main" val="4151825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txBox="1">
            <a:spLocks noGrp="1" noChangeArrowheads="1"/>
          </p:cNvSpPr>
          <p:nvPr/>
        </p:nvSpPr>
        <p:spPr bwMode="auto">
          <a:xfrm>
            <a:off x="3851275" y="0"/>
            <a:ext cx="294481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501" tIns="46250" rIns="92501" bIns="46250"/>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algn="r" eaLnBrk="1" hangingPunct="1"/>
            <a:fld id="{3B761509-B1AE-4A54-A913-7E232A786467}" type="datetime1">
              <a:rPr lang="en-GB" altLang="en-US" sz="1200">
                <a:latin typeface="Times New Roman" panose="02020603050405020304" pitchFamily="18" charset="0"/>
              </a:rPr>
              <a:pPr algn="r" eaLnBrk="1" hangingPunct="1"/>
              <a:t>03/02/2025</a:t>
            </a:fld>
            <a:endParaRPr lang="en-GB" altLang="en-US" sz="1200">
              <a:latin typeface="Times New Roman" panose="02020603050405020304" pitchFamily="18" charset="0"/>
            </a:endParaRPr>
          </a:p>
        </p:txBody>
      </p:sp>
      <p:sp>
        <p:nvSpPr>
          <p:cNvPr id="14339" name="Rectangle 6"/>
          <p:cNvSpPr txBox="1">
            <a:spLocks noGrp="1" noChangeArrowheads="1"/>
          </p:cNvSpPr>
          <p:nvPr/>
        </p:nvSpPr>
        <p:spPr bwMode="auto">
          <a:xfrm>
            <a:off x="0" y="9428163"/>
            <a:ext cx="294481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501" tIns="46250" rIns="92501" bIns="46250" anchor="b"/>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r>
              <a:rPr lang="en-GB" altLang="en-US" sz="1200">
                <a:latin typeface="Times New Roman" panose="02020603050405020304" pitchFamily="18" charset="0"/>
              </a:rPr>
              <a:t>History V1.0 2010</a:t>
            </a:r>
          </a:p>
        </p:txBody>
      </p:sp>
      <p:sp>
        <p:nvSpPr>
          <p:cNvPr id="14340" name="Rectangle 7"/>
          <p:cNvSpPr txBox="1">
            <a:spLocks noGrp="1" noChangeArrowheads="1"/>
          </p:cNvSpPr>
          <p:nvPr/>
        </p:nvSpPr>
        <p:spPr bwMode="auto">
          <a:xfrm>
            <a:off x="3851275" y="9428163"/>
            <a:ext cx="294481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501" tIns="46250" rIns="92501" bIns="46250" anchor="b"/>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algn="r" eaLnBrk="1" hangingPunct="1"/>
            <a:fld id="{AC8DFA50-0F0C-4289-98A2-9CAB5C1F0684}" type="slidenum">
              <a:rPr lang="en-GB" altLang="en-US" sz="1200">
                <a:latin typeface="Times New Roman" panose="02020603050405020304" pitchFamily="18" charset="0"/>
              </a:rPr>
              <a:pPr algn="r" eaLnBrk="1" hangingPunct="1"/>
              <a:t>9</a:t>
            </a:fld>
            <a:endParaRPr lang="en-GB" altLang="en-US" sz="1200">
              <a:latin typeface="Times New Roman" panose="02020603050405020304" pitchFamily="18" charset="0"/>
            </a:endParaRPr>
          </a:p>
        </p:txBody>
      </p:sp>
      <p:sp>
        <p:nvSpPr>
          <p:cNvPr id="1434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2" name="Rectangle 3"/>
          <p:cNvSpPr>
            <a:spLocks noGrp="1" noChangeArrowheads="1"/>
          </p:cNvSpPr>
          <p:nvPr>
            <p:ph type="body" idx="1"/>
          </p:nvPr>
        </p:nvSpPr>
        <p:spPr bwMode="auto">
          <a:xfrm>
            <a:off x="906463" y="4714875"/>
            <a:ext cx="4984750"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Tree>
    <p:extLst>
      <p:ext uri="{BB962C8B-B14F-4D97-AF65-F5344CB8AC3E}">
        <p14:creationId xmlns:p14="http://schemas.microsoft.com/office/powerpoint/2010/main" val="276927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p:cNvGrpSpPr>
            <a:grpSpLocks/>
          </p:cNvGrpSpPr>
          <p:nvPr/>
        </p:nvGrpSpPr>
        <p:grpSpPr bwMode="auto">
          <a:xfrm>
            <a:off x="0" y="-7938"/>
            <a:ext cx="12192000" cy="6865938"/>
            <a:chOff x="0" y="-8467"/>
            <a:chExt cx="12192000" cy="6866467"/>
          </a:xfrm>
        </p:grpSpPr>
        <p:sp>
          <p:nvSpPr>
            <p:cNvPr id="5" name="Freeform 4"/>
            <p:cNvSpPr/>
            <p:nvPr/>
          </p:nvSpPr>
          <p:spPr>
            <a:xfrm>
              <a:off x="0" y="-8467"/>
              <a:ext cx="863600" cy="569797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6" name="Straight Connector 5"/>
            <p:cNvCxnSpPr/>
            <p:nvPr/>
          </p:nvCxnSpPr>
          <p:spPr>
            <a:xfrm>
              <a:off x="9371013" y="-528"/>
              <a:ext cx="1219200" cy="685852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H="1">
              <a:off x="7424738" y="3681168"/>
              <a:ext cx="4764087" cy="3176832"/>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8" name="Rectangle 23"/>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25"/>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Isosceles Triangle 9"/>
            <p:cNvSpPr/>
            <p:nvPr/>
          </p:nvSpPr>
          <p:spPr>
            <a:xfrm>
              <a:off x="8932863" y="3047706"/>
              <a:ext cx="3259137" cy="381029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7"/>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8"/>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9"/>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p:cNvSpPr/>
            <p:nvPr/>
          </p:nvSpPr>
          <p:spPr>
            <a:xfrm>
              <a:off x="10371138" y="3589086"/>
              <a:ext cx="1817687" cy="326891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3"/>
          <p:cNvSpPr>
            <a:spLocks noGrp="1"/>
          </p:cNvSpPr>
          <p:nvPr>
            <p:ph type="dt" sz="half" idx="10"/>
          </p:nvPr>
        </p:nvSpPr>
        <p:spPr/>
        <p:txBody>
          <a:bodyPr/>
          <a:lstStyle>
            <a:lvl1pPr>
              <a:defRPr/>
            </a:lvl1pPr>
          </a:lstStyle>
          <a:p>
            <a:pPr>
              <a:defRPr/>
            </a:pPr>
            <a:r>
              <a:rPr lang="en-US" smtClean="0"/>
              <a:t>Version 1.0 19th June 2022.</a:t>
            </a:r>
            <a:endParaRPr lang="en-US"/>
          </a:p>
        </p:txBody>
      </p:sp>
      <p:sp>
        <p:nvSpPr>
          <p:cNvPr id="17" name="Slide Number Placeholder 5"/>
          <p:cNvSpPr>
            <a:spLocks noGrp="1"/>
          </p:cNvSpPr>
          <p:nvPr>
            <p:ph type="sldNum" sz="quarter" idx="12"/>
          </p:nvPr>
        </p:nvSpPr>
        <p:spPr/>
        <p:txBody>
          <a:bodyPr/>
          <a:lstStyle>
            <a:lvl1pPr>
              <a:defRPr/>
            </a:lvl1pPr>
          </a:lstStyle>
          <a:p>
            <a:pPr>
              <a:defRPr/>
            </a:pPr>
            <a:fld id="{9354D69C-FAF5-4F4C-ADFA-D54645400797}" type="slidenum">
              <a:rPr lang="en-US"/>
              <a:pPr>
                <a:defRPr/>
              </a:pPr>
              <a:t>‹#›</a:t>
            </a:fld>
            <a:endParaRPr lang="en-US"/>
          </a:p>
        </p:txBody>
      </p:sp>
      <p:sp>
        <p:nvSpPr>
          <p:cNvPr id="18" name="Footer Placeholder 4"/>
          <p:cNvSpPr>
            <a:spLocks noGrp="1"/>
          </p:cNvSpPr>
          <p:nvPr>
            <p:ph type="ftr" sz="quarter" idx="11"/>
          </p:nvPr>
        </p:nvSpPr>
        <p:spPr>
          <a:xfrm>
            <a:off x="677863" y="6042025"/>
            <a:ext cx="6297612" cy="365125"/>
          </a:xfrm>
        </p:spPr>
        <p:txBody>
          <a:bodyPr/>
          <a:lstStyle>
            <a:lvl1pPr>
              <a:defRPr/>
            </a:lvl1pPr>
          </a:lstStyle>
          <a:p>
            <a:pPr>
              <a:defRPr/>
            </a:pPr>
            <a:r>
              <a:rPr lang="en-US" smtClean="0"/>
              <a:t>Version 2.1_02 November2023</a:t>
            </a:r>
            <a:endParaRPr lang="en-US" dirty="0"/>
          </a:p>
        </p:txBody>
      </p:sp>
    </p:spTree>
    <p:extLst>
      <p:ext uri="{BB962C8B-B14F-4D97-AF65-F5344CB8AC3E}">
        <p14:creationId xmlns:p14="http://schemas.microsoft.com/office/powerpoint/2010/main" val="1803090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Version 1.0 19th June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Version 2.1_02 November2023</a:t>
            </a:r>
            <a:endParaRPr lang="en-US"/>
          </a:p>
        </p:txBody>
      </p:sp>
      <p:sp>
        <p:nvSpPr>
          <p:cNvPr id="6" name="Slide Number Placeholder 5"/>
          <p:cNvSpPr>
            <a:spLocks noGrp="1"/>
          </p:cNvSpPr>
          <p:nvPr>
            <p:ph type="sldNum" sz="quarter" idx="12"/>
          </p:nvPr>
        </p:nvSpPr>
        <p:spPr/>
        <p:txBody>
          <a:bodyPr/>
          <a:lstStyle>
            <a:lvl1pPr>
              <a:defRPr/>
            </a:lvl1pPr>
          </a:lstStyle>
          <a:p>
            <a:pPr>
              <a:defRPr/>
            </a:pPr>
            <a:fld id="{8C75AE5C-D8FD-4198-8A8A-5BF5DFDBCC8F}" type="slidenum">
              <a:rPr lang="en-US"/>
              <a:pPr>
                <a:defRPr/>
              </a:pPr>
              <a:t>‹#›</a:t>
            </a:fld>
            <a:endParaRPr lang="en-US"/>
          </a:p>
        </p:txBody>
      </p:sp>
    </p:spTree>
    <p:extLst>
      <p:ext uri="{BB962C8B-B14F-4D97-AF65-F5344CB8AC3E}">
        <p14:creationId xmlns:p14="http://schemas.microsoft.com/office/powerpoint/2010/main" val="1484208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541338" y="79057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smtClean="0">
                <a:solidFill>
                  <a:srgbClr val="9FE0F5"/>
                </a:solidFill>
                <a:latin typeface="Arial" panose="020B0604020202020204" pitchFamily="34" charset="0"/>
              </a:rPr>
              <a:t>“</a:t>
            </a:r>
          </a:p>
        </p:txBody>
      </p:sp>
      <p:sp>
        <p:nvSpPr>
          <p:cNvPr id="6" name="TextBox 5"/>
          <p:cNvSpPr txBox="1">
            <a:spLocks noChangeArrowheads="1"/>
          </p:cNvSpPr>
          <p:nvPr/>
        </p:nvSpPr>
        <p:spPr bwMode="auto">
          <a:xfrm>
            <a:off x="8893175" y="2886075"/>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smtClean="0">
                <a:solidFill>
                  <a:srgbClr val="9FE0F5"/>
                </a:solidFill>
                <a:latin typeface="Arial" panose="020B0604020202020204" pitchFamily="34" charset="0"/>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4"/>
          </p:nvPr>
        </p:nvSpPr>
        <p:spPr/>
        <p:txBody>
          <a:bodyPr/>
          <a:lstStyle>
            <a:lvl1pPr>
              <a:defRPr/>
            </a:lvl1pPr>
          </a:lstStyle>
          <a:p>
            <a:pPr>
              <a:defRPr/>
            </a:pPr>
            <a:r>
              <a:rPr lang="en-US" smtClean="0"/>
              <a:t>Version 1.0 19th June 2022.</a:t>
            </a:r>
            <a:endParaRPr lang="en-US"/>
          </a:p>
        </p:txBody>
      </p:sp>
      <p:sp>
        <p:nvSpPr>
          <p:cNvPr id="8" name="Footer Placeholder 4"/>
          <p:cNvSpPr>
            <a:spLocks noGrp="1"/>
          </p:cNvSpPr>
          <p:nvPr>
            <p:ph type="ftr" sz="quarter" idx="15"/>
          </p:nvPr>
        </p:nvSpPr>
        <p:spPr/>
        <p:txBody>
          <a:bodyPr/>
          <a:lstStyle>
            <a:lvl1pPr>
              <a:defRPr smtClean="0"/>
            </a:lvl1pPr>
          </a:lstStyle>
          <a:p>
            <a:pPr>
              <a:defRPr/>
            </a:pPr>
            <a:r>
              <a:rPr lang="en-US" smtClean="0"/>
              <a:t>Version 2.1_02 November2023</a:t>
            </a:r>
            <a:endParaRPr lang="en-US"/>
          </a:p>
        </p:txBody>
      </p:sp>
      <p:sp>
        <p:nvSpPr>
          <p:cNvPr id="9" name="Slide Number Placeholder 5"/>
          <p:cNvSpPr>
            <a:spLocks noGrp="1"/>
          </p:cNvSpPr>
          <p:nvPr>
            <p:ph type="sldNum" sz="quarter" idx="16"/>
          </p:nvPr>
        </p:nvSpPr>
        <p:spPr/>
        <p:txBody>
          <a:bodyPr/>
          <a:lstStyle>
            <a:lvl1pPr>
              <a:defRPr/>
            </a:lvl1pPr>
          </a:lstStyle>
          <a:p>
            <a:pPr>
              <a:defRPr/>
            </a:pPr>
            <a:fld id="{5AF68268-12EE-4D67-9119-54E85E19FECE}" type="slidenum">
              <a:rPr lang="en-US"/>
              <a:pPr>
                <a:defRPr/>
              </a:pPr>
              <a:t>‹#›</a:t>
            </a:fld>
            <a:endParaRPr lang="en-US"/>
          </a:p>
        </p:txBody>
      </p:sp>
    </p:spTree>
    <p:extLst>
      <p:ext uri="{BB962C8B-B14F-4D97-AF65-F5344CB8AC3E}">
        <p14:creationId xmlns:p14="http://schemas.microsoft.com/office/powerpoint/2010/main" val="35594113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Version 1.0 19th June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Version 2.1_02 November2023</a:t>
            </a:r>
            <a:endParaRPr lang="en-US"/>
          </a:p>
        </p:txBody>
      </p:sp>
      <p:sp>
        <p:nvSpPr>
          <p:cNvPr id="6" name="Slide Number Placeholder 5"/>
          <p:cNvSpPr>
            <a:spLocks noGrp="1"/>
          </p:cNvSpPr>
          <p:nvPr>
            <p:ph type="sldNum" sz="quarter" idx="12"/>
          </p:nvPr>
        </p:nvSpPr>
        <p:spPr/>
        <p:txBody>
          <a:bodyPr/>
          <a:lstStyle>
            <a:lvl1pPr>
              <a:defRPr/>
            </a:lvl1pPr>
          </a:lstStyle>
          <a:p>
            <a:pPr>
              <a:defRPr/>
            </a:pPr>
            <a:fld id="{204A2388-12ED-4992-9C57-B7828CA3185E}" type="slidenum">
              <a:rPr lang="en-US"/>
              <a:pPr>
                <a:defRPr/>
              </a:pPr>
              <a:t>‹#›</a:t>
            </a:fld>
            <a:endParaRPr lang="en-US"/>
          </a:p>
        </p:txBody>
      </p:sp>
    </p:spTree>
    <p:extLst>
      <p:ext uri="{BB962C8B-B14F-4D97-AF65-F5344CB8AC3E}">
        <p14:creationId xmlns:p14="http://schemas.microsoft.com/office/powerpoint/2010/main" val="37156720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541338" y="79057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smtClean="0">
                <a:solidFill>
                  <a:srgbClr val="9FE0F5"/>
                </a:solidFill>
                <a:latin typeface="Arial" panose="020B0604020202020204" pitchFamily="34" charset="0"/>
              </a:rPr>
              <a:t>“</a:t>
            </a:r>
          </a:p>
        </p:txBody>
      </p:sp>
      <p:sp>
        <p:nvSpPr>
          <p:cNvPr id="6" name="TextBox 5"/>
          <p:cNvSpPr txBox="1">
            <a:spLocks noChangeArrowheads="1"/>
          </p:cNvSpPr>
          <p:nvPr/>
        </p:nvSpPr>
        <p:spPr bwMode="auto">
          <a:xfrm>
            <a:off x="8893175" y="2886075"/>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smtClean="0">
                <a:solidFill>
                  <a:srgbClr val="9FE0F5"/>
                </a:solidFill>
                <a:latin typeface="Arial" panose="020B0604020202020204" pitchFamily="34" charset="0"/>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4"/>
          </p:nvPr>
        </p:nvSpPr>
        <p:spPr/>
        <p:txBody>
          <a:bodyPr/>
          <a:lstStyle>
            <a:lvl1pPr>
              <a:defRPr/>
            </a:lvl1pPr>
          </a:lstStyle>
          <a:p>
            <a:pPr>
              <a:defRPr/>
            </a:pPr>
            <a:r>
              <a:rPr lang="en-US" smtClean="0"/>
              <a:t>Version 1.0 19th June 2022.</a:t>
            </a:r>
            <a:endParaRPr lang="en-US"/>
          </a:p>
        </p:txBody>
      </p:sp>
      <p:sp>
        <p:nvSpPr>
          <p:cNvPr id="8" name="Footer Placeholder 4"/>
          <p:cNvSpPr>
            <a:spLocks noGrp="1"/>
          </p:cNvSpPr>
          <p:nvPr>
            <p:ph type="ftr" sz="quarter" idx="15"/>
          </p:nvPr>
        </p:nvSpPr>
        <p:spPr/>
        <p:txBody>
          <a:bodyPr/>
          <a:lstStyle>
            <a:lvl1pPr>
              <a:defRPr smtClean="0"/>
            </a:lvl1pPr>
          </a:lstStyle>
          <a:p>
            <a:pPr>
              <a:defRPr/>
            </a:pPr>
            <a:r>
              <a:rPr lang="en-US" smtClean="0"/>
              <a:t>Version 2.1_02 November2023</a:t>
            </a:r>
            <a:endParaRPr lang="en-US"/>
          </a:p>
        </p:txBody>
      </p:sp>
      <p:sp>
        <p:nvSpPr>
          <p:cNvPr id="9" name="Slide Number Placeholder 5"/>
          <p:cNvSpPr>
            <a:spLocks noGrp="1"/>
          </p:cNvSpPr>
          <p:nvPr>
            <p:ph type="sldNum" sz="quarter" idx="16"/>
          </p:nvPr>
        </p:nvSpPr>
        <p:spPr/>
        <p:txBody>
          <a:bodyPr/>
          <a:lstStyle>
            <a:lvl1pPr>
              <a:defRPr/>
            </a:lvl1pPr>
          </a:lstStyle>
          <a:p>
            <a:pPr>
              <a:defRPr/>
            </a:pPr>
            <a:fld id="{0CE57F8A-6D05-4B27-8EE5-E7575FB1298E}" type="slidenum">
              <a:rPr lang="en-US"/>
              <a:pPr>
                <a:defRPr/>
              </a:pPr>
              <a:t>‹#›</a:t>
            </a:fld>
            <a:endParaRPr lang="en-US"/>
          </a:p>
        </p:txBody>
      </p:sp>
    </p:spTree>
    <p:extLst>
      <p:ext uri="{BB962C8B-B14F-4D97-AF65-F5344CB8AC3E}">
        <p14:creationId xmlns:p14="http://schemas.microsoft.com/office/powerpoint/2010/main" val="3288253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4"/>
          </p:nvPr>
        </p:nvSpPr>
        <p:spPr/>
        <p:txBody>
          <a:bodyPr/>
          <a:lstStyle>
            <a:lvl1pPr>
              <a:defRPr/>
            </a:lvl1pPr>
          </a:lstStyle>
          <a:p>
            <a:pPr>
              <a:defRPr/>
            </a:pPr>
            <a:r>
              <a:rPr lang="en-US" smtClean="0"/>
              <a:t>Version 1.0 19th June 2022.</a:t>
            </a:r>
            <a:endParaRPr lang="en-US"/>
          </a:p>
        </p:txBody>
      </p:sp>
      <p:sp>
        <p:nvSpPr>
          <p:cNvPr id="6" name="Footer Placeholder 4"/>
          <p:cNvSpPr>
            <a:spLocks noGrp="1"/>
          </p:cNvSpPr>
          <p:nvPr>
            <p:ph type="ftr" sz="quarter" idx="15"/>
          </p:nvPr>
        </p:nvSpPr>
        <p:spPr/>
        <p:txBody>
          <a:bodyPr/>
          <a:lstStyle>
            <a:lvl1pPr>
              <a:defRPr/>
            </a:lvl1pPr>
          </a:lstStyle>
          <a:p>
            <a:pPr>
              <a:defRPr/>
            </a:pPr>
            <a:r>
              <a:rPr lang="en-US" smtClean="0"/>
              <a:t>Version 2.1_02 November2023</a:t>
            </a:r>
            <a:endParaRPr lang="en-US"/>
          </a:p>
        </p:txBody>
      </p:sp>
      <p:sp>
        <p:nvSpPr>
          <p:cNvPr id="7" name="Slide Number Placeholder 5"/>
          <p:cNvSpPr>
            <a:spLocks noGrp="1"/>
          </p:cNvSpPr>
          <p:nvPr>
            <p:ph type="sldNum" sz="quarter" idx="16"/>
          </p:nvPr>
        </p:nvSpPr>
        <p:spPr/>
        <p:txBody>
          <a:bodyPr/>
          <a:lstStyle>
            <a:lvl1pPr>
              <a:defRPr/>
            </a:lvl1pPr>
          </a:lstStyle>
          <a:p>
            <a:pPr>
              <a:defRPr/>
            </a:pPr>
            <a:fld id="{D5B9DA0A-B7A6-4E7D-A782-354E178B1673}" type="slidenum">
              <a:rPr lang="en-US"/>
              <a:pPr>
                <a:defRPr/>
              </a:pPr>
              <a:t>‹#›</a:t>
            </a:fld>
            <a:endParaRPr lang="en-US"/>
          </a:p>
        </p:txBody>
      </p:sp>
    </p:spTree>
    <p:extLst>
      <p:ext uri="{BB962C8B-B14F-4D97-AF65-F5344CB8AC3E}">
        <p14:creationId xmlns:p14="http://schemas.microsoft.com/office/powerpoint/2010/main" val="10766866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Version 1.0 19th June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Version 2.1_02 November2023</a:t>
            </a:r>
            <a:endParaRPr lang="en-US"/>
          </a:p>
        </p:txBody>
      </p:sp>
      <p:sp>
        <p:nvSpPr>
          <p:cNvPr id="6" name="Slide Number Placeholder 5"/>
          <p:cNvSpPr>
            <a:spLocks noGrp="1"/>
          </p:cNvSpPr>
          <p:nvPr>
            <p:ph type="sldNum" sz="quarter" idx="12"/>
          </p:nvPr>
        </p:nvSpPr>
        <p:spPr/>
        <p:txBody>
          <a:bodyPr/>
          <a:lstStyle>
            <a:lvl1pPr>
              <a:defRPr/>
            </a:lvl1pPr>
          </a:lstStyle>
          <a:p>
            <a:pPr>
              <a:defRPr/>
            </a:pPr>
            <a:fld id="{0C8CDFB0-A27E-491E-BFCF-DEBB1D28BD93}" type="slidenum">
              <a:rPr lang="en-US"/>
              <a:pPr>
                <a:defRPr/>
              </a:pPr>
              <a:t>‹#›</a:t>
            </a:fld>
            <a:endParaRPr lang="en-US"/>
          </a:p>
        </p:txBody>
      </p:sp>
    </p:spTree>
    <p:extLst>
      <p:ext uri="{BB962C8B-B14F-4D97-AF65-F5344CB8AC3E}">
        <p14:creationId xmlns:p14="http://schemas.microsoft.com/office/powerpoint/2010/main" val="31184126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Version 1.0 19th June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Version 2.1_02 November2023</a:t>
            </a:r>
            <a:endParaRPr lang="en-US"/>
          </a:p>
        </p:txBody>
      </p:sp>
      <p:sp>
        <p:nvSpPr>
          <p:cNvPr id="6" name="Slide Number Placeholder 5"/>
          <p:cNvSpPr>
            <a:spLocks noGrp="1"/>
          </p:cNvSpPr>
          <p:nvPr>
            <p:ph type="sldNum" sz="quarter" idx="12"/>
          </p:nvPr>
        </p:nvSpPr>
        <p:spPr/>
        <p:txBody>
          <a:bodyPr/>
          <a:lstStyle>
            <a:lvl1pPr>
              <a:defRPr/>
            </a:lvl1pPr>
          </a:lstStyle>
          <a:p>
            <a:pPr>
              <a:defRPr/>
            </a:pPr>
            <a:fld id="{673254E9-BB83-4994-A668-7B8104EEA2C9}" type="slidenum">
              <a:rPr lang="en-US"/>
              <a:pPr>
                <a:defRPr/>
              </a:pPr>
              <a:t>‹#›</a:t>
            </a:fld>
            <a:endParaRPr lang="en-US"/>
          </a:p>
        </p:txBody>
      </p:sp>
    </p:spTree>
    <p:extLst>
      <p:ext uri="{BB962C8B-B14F-4D97-AF65-F5344CB8AC3E}">
        <p14:creationId xmlns:p14="http://schemas.microsoft.com/office/powerpoint/2010/main" val="3509459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alpha val="0"/>
          </a:schemeClr>
        </a:solidFill>
        <a:effectLst/>
      </p:bgPr>
    </p:bg>
    <p:spTree>
      <p:nvGrpSpPr>
        <p:cNvPr id="1" name=""/>
        <p:cNvGrpSpPr/>
        <p:nvPr/>
      </p:nvGrpSpPr>
      <p:grpSpPr>
        <a:xfrm>
          <a:off x="0" y="0"/>
          <a:ext cx="0" cy="0"/>
          <a:chOff x="0" y="0"/>
          <a:chExt cx="0" cy="0"/>
        </a:xfrm>
      </p:grpSpPr>
      <p:pic>
        <p:nvPicPr>
          <p:cNvPr id="4" name="Picture 17"/>
          <p:cNvPicPr>
            <a:picLocks noChangeAspect="1" noChangeArrowheads="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10747375" y="149225"/>
            <a:ext cx="1095375"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l" defTabSz="457200" rtl="0" fontAlgn="base">
              <a:spcBef>
                <a:spcPct val="0"/>
              </a:spcBef>
              <a:spcAft>
                <a:spcPct val="0"/>
              </a:spcAft>
              <a:defRPr lang="en-US" sz="3600" kern="1200" dirty="0">
                <a:solidFill>
                  <a:srgbClr val="0070C0"/>
                </a:solidFill>
                <a:latin typeface="Calibri" panose="020F0502020204030204" pitchFamily="34" charset="0"/>
                <a:ea typeface="+mj-ea"/>
                <a:cs typeface="Calibri" panose="020F050202020403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591599" y="2045494"/>
            <a:ext cx="8596312" cy="3881437"/>
          </a:xfrm>
        </p:spPr>
        <p:txBody>
          <a:bodyPr/>
          <a:lstStyle>
            <a:lvl1pPr>
              <a:defRPr lang="en-US" sz="2200" kern="1200" dirty="0" smtClean="0">
                <a:solidFill>
                  <a:srgbClr val="404040"/>
                </a:solidFill>
                <a:latin typeface="+mn-lt"/>
                <a:ea typeface="+mn-ea"/>
                <a:cs typeface="+mn-cs"/>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1"/>
          </p:nvPr>
        </p:nvSpPr>
        <p:spPr>
          <a:xfrm>
            <a:off x="8507037" y="6143487"/>
            <a:ext cx="684213" cy="365125"/>
          </a:xfrm>
        </p:spPr>
        <p:txBody>
          <a:bodyPr/>
          <a:lstStyle>
            <a:lvl1pPr>
              <a:defRPr/>
            </a:lvl1pPr>
          </a:lstStyle>
          <a:p>
            <a:pPr>
              <a:defRPr/>
            </a:pPr>
            <a:fld id="{CB261E3A-7C82-42B1-83C4-33C129F50B27}" type="slidenum">
              <a:rPr lang="en-US"/>
              <a:pPr>
                <a:defRPr/>
              </a:pPr>
              <a:t>‹#›</a:t>
            </a:fld>
            <a:endParaRPr lang="en-US"/>
          </a:p>
        </p:txBody>
      </p:sp>
      <p:sp>
        <p:nvSpPr>
          <p:cNvPr id="8" name="Footer Placeholder 4"/>
          <p:cNvSpPr>
            <a:spLocks noGrp="1"/>
          </p:cNvSpPr>
          <p:nvPr>
            <p:ph type="ftr" sz="quarter" idx="12"/>
          </p:nvPr>
        </p:nvSpPr>
        <p:spPr>
          <a:xfrm>
            <a:off x="591599" y="6143486"/>
            <a:ext cx="6297612" cy="365125"/>
          </a:xfrm>
        </p:spPr>
        <p:txBody>
          <a:bodyPr/>
          <a:lstStyle>
            <a:lvl1pPr>
              <a:defRPr/>
            </a:lvl1pPr>
          </a:lstStyle>
          <a:p>
            <a:pPr>
              <a:defRPr/>
            </a:pPr>
            <a:r>
              <a:rPr lang="en-US" smtClean="0"/>
              <a:t>Version 2.1_02 November2023</a:t>
            </a:r>
            <a:endParaRPr lang="en-US" dirty="0"/>
          </a:p>
        </p:txBody>
      </p:sp>
    </p:spTree>
    <p:extLst>
      <p:ext uri="{BB962C8B-B14F-4D97-AF65-F5344CB8AC3E}">
        <p14:creationId xmlns:p14="http://schemas.microsoft.com/office/powerpoint/2010/main" val="4096120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Version 1.0 19th June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Version 2.1_02 November2023</a:t>
            </a:r>
            <a:endParaRPr lang="en-US"/>
          </a:p>
        </p:txBody>
      </p:sp>
      <p:sp>
        <p:nvSpPr>
          <p:cNvPr id="6" name="Slide Number Placeholder 5"/>
          <p:cNvSpPr>
            <a:spLocks noGrp="1"/>
          </p:cNvSpPr>
          <p:nvPr>
            <p:ph type="sldNum" sz="quarter" idx="12"/>
          </p:nvPr>
        </p:nvSpPr>
        <p:spPr/>
        <p:txBody>
          <a:bodyPr/>
          <a:lstStyle>
            <a:lvl1pPr>
              <a:defRPr/>
            </a:lvl1pPr>
          </a:lstStyle>
          <a:p>
            <a:pPr>
              <a:defRPr/>
            </a:pPr>
            <a:fld id="{90627CBC-24F2-4C5E-8F76-B53BCDFACE01}" type="slidenum">
              <a:rPr lang="en-US"/>
              <a:pPr>
                <a:defRPr/>
              </a:pPr>
              <a:t>‹#›</a:t>
            </a:fld>
            <a:endParaRPr lang="en-US"/>
          </a:p>
        </p:txBody>
      </p:sp>
    </p:spTree>
    <p:extLst>
      <p:ext uri="{BB962C8B-B14F-4D97-AF65-F5344CB8AC3E}">
        <p14:creationId xmlns:p14="http://schemas.microsoft.com/office/powerpoint/2010/main" val="472734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r>
              <a:rPr lang="en-US" smtClean="0"/>
              <a:t>Version 1.0 19th June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Version 2.1_02 November2023</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A0BDD665-7EB5-4C76-B990-1E249ABEB952}" type="slidenum">
              <a:rPr lang="en-US"/>
              <a:pPr>
                <a:defRPr/>
              </a:pPr>
              <a:t>‹#›</a:t>
            </a:fld>
            <a:endParaRPr lang="en-US"/>
          </a:p>
        </p:txBody>
      </p:sp>
    </p:spTree>
    <p:extLst>
      <p:ext uri="{BB962C8B-B14F-4D97-AF65-F5344CB8AC3E}">
        <p14:creationId xmlns:p14="http://schemas.microsoft.com/office/powerpoint/2010/main" val="3421937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r>
              <a:rPr lang="en-US" smtClean="0"/>
              <a:t>Version 1.0 19th June 2022.</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Version 2.1_02 November2023</a:t>
            </a: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01860EBA-8E28-40F0-A3AE-1E748A2E6D93}" type="slidenum">
              <a:rPr lang="en-US"/>
              <a:pPr>
                <a:defRPr/>
              </a:pPr>
              <a:t>‹#›</a:t>
            </a:fld>
            <a:endParaRPr lang="en-US"/>
          </a:p>
        </p:txBody>
      </p:sp>
    </p:spTree>
    <p:extLst>
      <p:ext uri="{BB962C8B-B14F-4D97-AF65-F5344CB8AC3E}">
        <p14:creationId xmlns:p14="http://schemas.microsoft.com/office/powerpoint/2010/main" val="2911098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r>
              <a:rPr lang="en-US" smtClean="0"/>
              <a:t>Version 1.0 19th June 2022.</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Version 2.1_02 November2023</a:t>
            </a:r>
            <a:endParaRPr lang="en-US"/>
          </a:p>
        </p:txBody>
      </p:sp>
      <p:sp>
        <p:nvSpPr>
          <p:cNvPr id="5" name="Slide Number Placeholder 5"/>
          <p:cNvSpPr>
            <a:spLocks noGrp="1"/>
          </p:cNvSpPr>
          <p:nvPr>
            <p:ph type="sldNum" sz="quarter" idx="12"/>
          </p:nvPr>
        </p:nvSpPr>
        <p:spPr/>
        <p:txBody>
          <a:bodyPr/>
          <a:lstStyle>
            <a:lvl1pPr>
              <a:defRPr/>
            </a:lvl1pPr>
          </a:lstStyle>
          <a:p>
            <a:pPr>
              <a:defRPr/>
            </a:pPr>
            <a:fld id="{AFE5DABD-E35D-415B-BD49-4BC51D5D8899}" type="slidenum">
              <a:rPr lang="en-US"/>
              <a:pPr>
                <a:defRPr/>
              </a:pPr>
              <a:t>‹#›</a:t>
            </a:fld>
            <a:endParaRPr lang="en-US"/>
          </a:p>
        </p:txBody>
      </p:sp>
    </p:spTree>
    <p:extLst>
      <p:ext uri="{BB962C8B-B14F-4D97-AF65-F5344CB8AC3E}">
        <p14:creationId xmlns:p14="http://schemas.microsoft.com/office/powerpoint/2010/main" val="2820321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Version 1.0 19th June 2022.</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Version 2.1_02 November2023</a:t>
            </a:r>
            <a:endParaRPr lang="en-US"/>
          </a:p>
        </p:txBody>
      </p:sp>
      <p:sp>
        <p:nvSpPr>
          <p:cNvPr id="4" name="Slide Number Placeholder 5"/>
          <p:cNvSpPr>
            <a:spLocks noGrp="1"/>
          </p:cNvSpPr>
          <p:nvPr>
            <p:ph type="sldNum" sz="quarter" idx="12"/>
          </p:nvPr>
        </p:nvSpPr>
        <p:spPr/>
        <p:txBody>
          <a:bodyPr/>
          <a:lstStyle>
            <a:lvl1pPr>
              <a:defRPr/>
            </a:lvl1pPr>
          </a:lstStyle>
          <a:p>
            <a:pPr>
              <a:defRPr/>
            </a:pPr>
            <a:fld id="{5196302C-44BB-437D-8C76-65CE3E182C7B}" type="slidenum">
              <a:rPr lang="en-US"/>
              <a:pPr>
                <a:defRPr/>
              </a:pPr>
              <a:t>‹#›</a:t>
            </a:fld>
            <a:endParaRPr lang="en-US"/>
          </a:p>
        </p:txBody>
      </p:sp>
    </p:spTree>
    <p:extLst>
      <p:ext uri="{BB962C8B-B14F-4D97-AF65-F5344CB8AC3E}">
        <p14:creationId xmlns:p14="http://schemas.microsoft.com/office/powerpoint/2010/main" val="2062021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Version 1.0 19th June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Version 2.1_02 November2023</a:t>
            </a:r>
            <a:endParaRPr lang="en-US"/>
          </a:p>
        </p:txBody>
      </p:sp>
      <p:sp>
        <p:nvSpPr>
          <p:cNvPr id="7" name="Slide Number Placeholder 5"/>
          <p:cNvSpPr>
            <a:spLocks noGrp="1"/>
          </p:cNvSpPr>
          <p:nvPr>
            <p:ph type="sldNum" sz="quarter" idx="12"/>
          </p:nvPr>
        </p:nvSpPr>
        <p:spPr/>
        <p:txBody>
          <a:bodyPr/>
          <a:lstStyle>
            <a:lvl1pPr>
              <a:defRPr/>
            </a:lvl1pPr>
          </a:lstStyle>
          <a:p>
            <a:pPr>
              <a:defRPr/>
            </a:pPr>
            <a:fld id="{37992F2F-1C7F-4FB3-9A69-5E86B9DDEBBA}" type="slidenum">
              <a:rPr lang="en-US"/>
              <a:pPr>
                <a:defRPr/>
              </a:pPr>
              <a:t>‹#›</a:t>
            </a:fld>
            <a:endParaRPr lang="en-US"/>
          </a:p>
        </p:txBody>
      </p:sp>
    </p:spTree>
    <p:extLst>
      <p:ext uri="{BB962C8B-B14F-4D97-AF65-F5344CB8AC3E}">
        <p14:creationId xmlns:p14="http://schemas.microsoft.com/office/powerpoint/2010/main" val="2518487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Version 1.0 19th June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Version 2.1_02 November2023</a:t>
            </a:r>
            <a:endParaRPr lang="en-US"/>
          </a:p>
        </p:txBody>
      </p:sp>
      <p:sp>
        <p:nvSpPr>
          <p:cNvPr id="7" name="Slide Number Placeholder 5"/>
          <p:cNvSpPr>
            <a:spLocks noGrp="1"/>
          </p:cNvSpPr>
          <p:nvPr>
            <p:ph type="sldNum" sz="quarter" idx="12"/>
          </p:nvPr>
        </p:nvSpPr>
        <p:spPr/>
        <p:txBody>
          <a:bodyPr/>
          <a:lstStyle>
            <a:lvl1pPr>
              <a:defRPr/>
            </a:lvl1pPr>
          </a:lstStyle>
          <a:p>
            <a:pPr>
              <a:defRPr/>
            </a:pPr>
            <a:fld id="{D1F8ABCE-3190-45C0-843B-7C6D14C719AD}" type="slidenum">
              <a:rPr lang="en-US"/>
              <a:pPr>
                <a:defRPr/>
              </a:pPr>
              <a:t>‹#›</a:t>
            </a:fld>
            <a:endParaRPr lang="en-US"/>
          </a:p>
        </p:txBody>
      </p:sp>
    </p:spTree>
    <p:extLst>
      <p:ext uri="{BB962C8B-B14F-4D97-AF65-F5344CB8AC3E}">
        <p14:creationId xmlns:p14="http://schemas.microsoft.com/office/powerpoint/2010/main" val="940631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43"/>
          <p:cNvGrpSpPr>
            <a:grpSpLocks/>
          </p:cNvGrpSpPr>
          <p:nvPr/>
        </p:nvGrpSpPr>
        <p:grpSpPr bwMode="auto">
          <a:xfrm>
            <a:off x="0" y="-7938"/>
            <a:ext cx="12192000" cy="6865938"/>
            <a:chOff x="0" y="-8467"/>
            <a:chExt cx="12192000" cy="6866467"/>
          </a:xfrm>
        </p:grpSpPr>
        <p:cxnSp>
          <p:nvCxnSpPr>
            <p:cNvPr id="20" name="Straight Connector 19"/>
            <p:cNvCxnSpPr/>
            <p:nvPr/>
          </p:nvCxnSpPr>
          <p:spPr>
            <a:xfrm>
              <a:off x="9371013" y="-528"/>
              <a:ext cx="1219200" cy="685852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4738" y="3681168"/>
              <a:ext cx="4764087" cy="3176832"/>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863" y="3047706"/>
              <a:ext cx="3259137" cy="381029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138" y="3589086"/>
              <a:ext cx="1817687" cy="326891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2981"/>
              <a:ext cx="449263" cy="2845019"/>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p:cNvSpPr>
            <a:spLocks noGrp="1"/>
          </p:cNvSpPr>
          <p:nvPr>
            <p:ph type="title"/>
          </p:nvPr>
        </p:nvSpPr>
        <p:spPr bwMode="auto">
          <a:xfrm>
            <a:off x="677863" y="609600"/>
            <a:ext cx="8596312"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677863" y="2160588"/>
            <a:ext cx="8596312"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7205663" y="6042025"/>
            <a:ext cx="911225"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r>
              <a:rPr lang="en-US" smtClean="0"/>
              <a:t>Version 1.0 19th June 2022.</a:t>
            </a:r>
            <a:endParaRPr lang="en-US"/>
          </a:p>
        </p:txBody>
      </p:sp>
      <p:sp>
        <p:nvSpPr>
          <p:cNvPr id="5" name="Footer Placeholder 4"/>
          <p:cNvSpPr>
            <a:spLocks noGrp="1"/>
          </p:cNvSpPr>
          <p:nvPr>
            <p:ph type="ftr" sz="quarter" idx="3"/>
          </p:nvPr>
        </p:nvSpPr>
        <p:spPr>
          <a:xfrm>
            <a:off x="677863" y="6042025"/>
            <a:ext cx="6297612" cy="365125"/>
          </a:xfrm>
          <a:prstGeom prst="rect">
            <a:avLst/>
          </a:prstGeom>
        </p:spPr>
        <p:txBody>
          <a:bodyPr vert="horz" lIns="91440" tIns="45720" rIns="91440" bIns="45720" rtlCol="0" anchor="ctr"/>
          <a:lstStyle>
            <a:lvl1pPr algn="l" eaLnBrk="1" fontAlgn="auto" hangingPunct="1">
              <a:spcBef>
                <a:spcPts val="0"/>
              </a:spcBef>
              <a:spcAft>
                <a:spcPts val="0"/>
              </a:spcAft>
              <a:defRPr sz="900" dirty="0" smtClean="0">
                <a:solidFill>
                  <a:schemeClr val="tx1">
                    <a:tint val="75000"/>
                  </a:schemeClr>
                </a:solidFill>
                <a:latin typeface="+mn-lt"/>
              </a:defRPr>
            </a:lvl1pPr>
          </a:lstStyle>
          <a:p>
            <a:pPr>
              <a:defRPr/>
            </a:pPr>
            <a:r>
              <a:rPr lang="en-US" smtClean="0"/>
              <a:t>Version 2.1_02 November2023</a:t>
            </a:r>
            <a:endParaRPr lang="en-US" dirty="0"/>
          </a:p>
        </p:txBody>
      </p:sp>
      <p:sp>
        <p:nvSpPr>
          <p:cNvPr id="6" name="Slide Number Placeholder 5"/>
          <p:cNvSpPr>
            <a:spLocks noGrp="1"/>
          </p:cNvSpPr>
          <p:nvPr>
            <p:ph type="sldNum" sz="quarter" idx="4"/>
          </p:nvPr>
        </p:nvSpPr>
        <p:spPr>
          <a:xfrm>
            <a:off x="8589963" y="6042025"/>
            <a:ext cx="684212"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accent1"/>
                </a:solidFill>
                <a:latin typeface="+mn-lt"/>
              </a:defRPr>
            </a:lvl1pPr>
          </a:lstStyle>
          <a:p>
            <a:pPr>
              <a:defRPr/>
            </a:pPr>
            <a:fld id="{4116D77C-BEAD-4137-963C-081BA55D8C7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50" r:id="rId1"/>
    <p:sldLayoutId id="2147483751"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52" r:id="rId11"/>
    <p:sldLayoutId id="2147483746" r:id="rId12"/>
    <p:sldLayoutId id="2147483753" r:id="rId13"/>
    <p:sldLayoutId id="2147483747" r:id="rId14"/>
    <p:sldLayoutId id="2147483748" r:id="rId15"/>
    <p:sldLayoutId id="2147483749" r:id="rId16"/>
  </p:sldLayoutIdLst>
  <p:hf sldNum="0" hdr="0" dt="0"/>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rebuchet MS" panose="020B0603020202020204" pitchFamily="34" charset="0"/>
        </a:defRPr>
      </a:lvl2pPr>
      <a:lvl3pPr algn="l" defTabSz="457200" rtl="0" eaLnBrk="0" fontAlgn="base" hangingPunct="0">
        <a:spcBef>
          <a:spcPct val="0"/>
        </a:spcBef>
        <a:spcAft>
          <a:spcPct val="0"/>
        </a:spcAft>
        <a:defRPr sz="3600">
          <a:solidFill>
            <a:schemeClr val="accent1"/>
          </a:solidFill>
          <a:latin typeface="Trebuchet MS" panose="020B0603020202020204" pitchFamily="34" charset="0"/>
        </a:defRPr>
      </a:lvl3pPr>
      <a:lvl4pPr algn="l" defTabSz="457200" rtl="0" eaLnBrk="0" fontAlgn="base" hangingPunct="0">
        <a:spcBef>
          <a:spcPct val="0"/>
        </a:spcBef>
        <a:spcAft>
          <a:spcPct val="0"/>
        </a:spcAft>
        <a:defRPr sz="3600">
          <a:solidFill>
            <a:schemeClr val="accent1"/>
          </a:solidFill>
          <a:latin typeface="Trebuchet MS" panose="020B0603020202020204" pitchFamily="34" charset="0"/>
        </a:defRPr>
      </a:lvl4pPr>
      <a:lvl5pPr algn="l" defTabSz="457200" rtl="0" eaLnBrk="0" fontAlgn="base" hangingPunct="0">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www.evis.scot.nhs.uk/"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1371600" y="1484313"/>
            <a:ext cx="8458200" cy="1646237"/>
          </a:xfrm>
        </p:spPr>
        <p:txBody>
          <a:bodyPr/>
          <a:lstStyle/>
          <a:p>
            <a:pPr algn="l" eaLnBrk="1" hangingPunct="1">
              <a:defRPr/>
            </a:pPr>
            <a:r>
              <a:rPr lang="en-GB" altLang="en-US" sz="4400" b="1" dirty="0" smtClean="0">
                <a:latin typeface="Calibri" panose="020F0502020204030204" pitchFamily="34" charset="0"/>
                <a:cs typeface="Calibri" panose="020F0502020204030204" pitchFamily="34" charset="0"/>
              </a:rPr>
              <a:t>EVIS Informed Consent </a:t>
            </a:r>
            <a:endParaRPr lang="en-GB" altLang="en-US" sz="4400" b="1"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1506538" y="3130550"/>
            <a:ext cx="7767637" cy="1096963"/>
          </a:xfrm>
        </p:spPr>
        <p:txBody>
          <a:bodyPr rtlCol="0">
            <a:normAutofit/>
          </a:bodyPr>
          <a:lstStyle/>
          <a:p>
            <a:pPr eaLnBrk="1" fontAlgn="auto" hangingPunct="1">
              <a:spcAft>
                <a:spcPts val="0"/>
              </a:spcAft>
              <a:defRPr/>
            </a:pPr>
            <a:r>
              <a:rPr lang="en-GB" b="1" spc="300" dirty="0" smtClean="0">
                <a:solidFill>
                  <a:srgbClr val="003399"/>
                </a:solidFill>
                <a:latin typeface="Century Gothic" pitchFamily="34" charset="0"/>
              </a:rPr>
              <a:t>EVIS Training Video </a:t>
            </a:r>
          </a:p>
          <a:p>
            <a:pPr eaLnBrk="1" fontAlgn="auto" hangingPunct="1">
              <a:spcAft>
                <a:spcPts val="0"/>
              </a:spcAft>
              <a:defRPr/>
            </a:pPr>
            <a:r>
              <a:rPr lang="en-GB" b="1" spc="300" dirty="0" smtClean="0">
                <a:solidFill>
                  <a:srgbClr val="003399"/>
                </a:solidFill>
                <a:latin typeface="Century Gothic" pitchFamily="34" charset="0"/>
              </a:rPr>
              <a:t>Version 3.0 23</a:t>
            </a:r>
            <a:r>
              <a:rPr lang="en-GB" b="1" spc="300" baseline="30000" dirty="0" smtClean="0">
                <a:solidFill>
                  <a:srgbClr val="003399"/>
                </a:solidFill>
                <a:latin typeface="Century Gothic" pitchFamily="34" charset="0"/>
              </a:rPr>
              <a:t>rd</a:t>
            </a:r>
            <a:r>
              <a:rPr lang="en-GB" b="1" spc="300" dirty="0" smtClean="0">
                <a:solidFill>
                  <a:srgbClr val="003399"/>
                </a:solidFill>
                <a:latin typeface="Century Gothic" pitchFamily="34" charset="0"/>
              </a:rPr>
              <a:t> January 2025</a:t>
            </a:r>
            <a:endParaRPr lang="en-GB" dirty="0"/>
          </a:p>
        </p:txBody>
      </p:sp>
      <p:pic>
        <p:nvPicPr>
          <p:cNvPr id="8196" name="Picture 3"/>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98425" y="5507038"/>
            <a:ext cx="1408113" cy="950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4"/>
          <p:cNvPicPr>
            <a:picLocks noChangeAspect="1"/>
          </p:cNvPicPr>
          <p:nvPr/>
        </p:nvPicPr>
        <p:blipFill>
          <a:blip r:embed="rId4">
            <a:extLst>
              <a:ext uri="{28A0092B-C50C-407E-A947-70E740481C1C}">
                <a14:useLocalDpi xmlns:a14="http://schemas.microsoft.com/office/drawing/2010/main"/>
              </a:ext>
            </a:extLst>
          </a:blip>
          <a:srcRect/>
          <a:stretch>
            <a:fillRect/>
          </a:stretch>
        </p:blipFill>
        <p:spPr bwMode="auto">
          <a:xfrm>
            <a:off x="1197429" y="485775"/>
            <a:ext cx="2695121" cy="2034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p:cNvSpPr txBox="1">
            <a:spLocks noChangeArrowheads="1"/>
          </p:cNvSpPr>
          <p:nvPr/>
        </p:nvSpPr>
        <p:spPr bwMode="auto">
          <a:xfrm>
            <a:off x="2033588" y="5448300"/>
            <a:ext cx="6899275" cy="673100"/>
          </a:xfrm>
          <a:prstGeom prst="rect">
            <a:avLst/>
          </a:prstGeom>
          <a:noFill/>
          <a:ln w="25400">
            <a:solidFill>
              <a:srgbClr val="FF0000"/>
            </a:solidFill>
            <a:miter lim="800000"/>
            <a:headEnd/>
            <a:tailEnd/>
          </a:ln>
        </p:spPr>
        <p:txBody>
          <a:bodyPr/>
          <a:lstStyle/>
          <a:p>
            <a:pPr algn="just" defTabSz="914400" eaLnBrk="1" hangingPunct="1">
              <a:spcBef>
                <a:spcPct val="20000"/>
              </a:spcBef>
              <a:defRPr/>
            </a:pPr>
            <a:r>
              <a:rPr lang="en-GB" sz="1600" b="1" kern="0" dirty="0">
                <a:solidFill>
                  <a:srgbClr val="003399"/>
                </a:solidFill>
                <a:latin typeface="+mn-lt"/>
              </a:rPr>
              <a:t>Warning: </a:t>
            </a:r>
            <a:r>
              <a:rPr lang="en-GB" sz="1600" kern="0" dirty="0">
                <a:solidFill>
                  <a:srgbClr val="003399"/>
                </a:solidFill>
                <a:latin typeface="+mn-lt"/>
              </a:rPr>
              <a:t>This training </a:t>
            </a:r>
            <a:r>
              <a:rPr lang="en-GB" sz="1600" kern="0" dirty="0" smtClean="0">
                <a:solidFill>
                  <a:srgbClr val="003399"/>
                </a:solidFill>
                <a:latin typeface="+mn-lt"/>
              </a:rPr>
              <a:t>video is </a:t>
            </a:r>
            <a:r>
              <a:rPr lang="en-GB" sz="1600" kern="0" dirty="0">
                <a:solidFill>
                  <a:srgbClr val="003399"/>
                </a:solidFill>
                <a:latin typeface="+mn-lt"/>
              </a:rPr>
              <a:t>version controlled. Printed or download copies may not be the current version. See </a:t>
            </a:r>
            <a:r>
              <a:rPr lang="en-GB" sz="1600" kern="0" dirty="0">
                <a:solidFill>
                  <a:srgbClr val="0070C0"/>
                </a:solidFill>
                <a:latin typeface="+mn-lt"/>
                <a:hlinkClick r:id="rId5"/>
              </a:rPr>
              <a:t>www.evis.scot.nhs.uk</a:t>
            </a:r>
            <a:endParaRPr lang="en-GB" sz="5400" kern="0" dirty="0">
              <a:solidFill>
                <a:srgbClr val="0070C0"/>
              </a:solidFill>
              <a:latin typeface="+mn-lt"/>
            </a:endParaRPr>
          </a:p>
          <a:p>
            <a:pPr algn="ctr" defTabSz="914400" eaLnBrk="1" hangingPunct="1">
              <a:spcBef>
                <a:spcPct val="20000"/>
              </a:spcBef>
              <a:defRPr/>
            </a:pPr>
            <a:endParaRPr lang="en-GB" sz="2400" kern="0" dirty="0">
              <a:solidFill>
                <a:schemeClr val="accent2"/>
              </a:solidFill>
              <a:latin typeface="+mn-lt"/>
            </a:endParaRPr>
          </a:p>
          <a:p>
            <a:pPr algn="ctr" defTabSz="914400" eaLnBrk="1" hangingPunct="1">
              <a:spcBef>
                <a:spcPct val="20000"/>
              </a:spcBef>
              <a:defRPr/>
            </a:pPr>
            <a:endParaRPr lang="en-GB" sz="2400" kern="0" dirty="0">
              <a:solidFill>
                <a:srgbClr val="003399"/>
              </a:solidFill>
              <a:latin typeface="+mn-lt"/>
            </a:endParaRPr>
          </a:p>
          <a:p>
            <a:pPr algn="ctr" defTabSz="914400" eaLnBrk="1" hangingPunct="1">
              <a:spcBef>
                <a:spcPct val="20000"/>
              </a:spcBef>
              <a:defRPr/>
            </a:pPr>
            <a:endParaRPr lang="en-GB" sz="2400" kern="0" dirty="0">
              <a:solidFill>
                <a:srgbClr val="003399"/>
              </a:solidFill>
              <a:latin typeface="+mn-lt"/>
            </a:endParaRPr>
          </a:p>
        </p:txBody>
      </p:sp>
      <p:pic>
        <p:nvPicPr>
          <p:cNvPr id="8199" name="Picture 9" descr="C:\Users\DOUGLEL522\AppData\Local\Microsoft\Windows\INetCache\Content.Outlook\PPBSRTCJ\EVIS website QR code.png"/>
          <p:cNvPicPr>
            <a:picLocks noChangeAspect="1" noChangeArrowheads="1"/>
          </p:cNvPicPr>
          <p:nvPr/>
        </p:nvPicPr>
        <p:blipFill>
          <a:blip r:embed="rId6">
            <a:extLst>
              <a:ext uri="{28A0092B-C50C-407E-A947-70E740481C1C}">
                <a14:useLocalDpi xmlns:a14="http://schemas.microsoft.com/office/drawing/2010/main"/>
              </a:ext>
            </a:extLst>
          </a:blip>
          <a:srcRect/>
          <a:stretch>
            <a:fillRect/>
          </a:stretch>
        </p:blipFill>
        <p:spPr bwMode="auto">
          <a:xfrm>
            <a:off x="10942638" y="5395913"/>
            <a:ext cx="708025"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2000" advTm="41115"/>
    </mc:Choice>
    <mc:Fallback xmlns="">
      <p:transition spd="slow" advTm="41115"/>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51928"/>
            <a:ext cx="7766936" cy="1101012"/>
          </a:xfrm>
        </p:spPr>
        <p:txBody>
          <a:bodyPr/>
          <a:lstStyle/>
          <a:p>
            <a:pPr algn="ctr"/>
            <a:r>
              <a:rPr lang="en-GB" sz="2800" dirty="0" smtClean="0">
                <a:latin typeface="Tahoma" panose="020B0604030504040204" pitchFamily="34" charset="0"/>
                <a:ea typeface="Tahoma" panose="020B0604030504040204" pitchFamily="34" charset="0"/>
                <a:cs typeface="Tahoma" panose="020B0604030504040204" pitchFamily="34" charset="0"/>
              </a:rPr>
              <a:t>Witness Involvement in Personal Legal/Nearest Relative Consent</a:t>
            </a:r>
            <a:endParaRPr lang="en-GB" sz="2800" dirty="0">
              <a:latin typeface="Tahoma" panose="020B0604030504040204" pitchFamily="34" charset="0"/>
              <a:ea typeface="Tahoma" panose="020B0604030504040204" pitchFamily="34" charset="0"/>
              <a:cs typeface="Tahoma" panose="020B0604030504040204" pitchFamily="34" charset="0"/>
            </a:endParaRPr>
          </a:p>
        </p:txBody>
      </p:sp>
      <p:sp>
        <p:nvSpPr>
          <p:cNvPr id="3" name="Subtitle 2"/>
          <p:cNvSpPr>
            <a:spLocks noGrp="1"/>
          </p:cNvSpPr>
          <p:nvPr>
            <p:ph type="subTitle" idx="1"/>
          </p:nvPr>
        </p:nvSpPr>
        <p:spPr>
          <a:xfrm>
            <a:off x="1507067" y="1511559"/>
            <a:ext cx="7766936" cy="4142792"/>
          </a:xfrm>
        </p:spPr>
        <p:txBody>
          <a:bodyPr/>
          <a:lstStyle/>
          <a:p>
            <a:pPr marL="285750" indent="-285750" algn="l">
              <a:buFont typeface="Wingdings" panose="05000000000000000000" pitchFamily="2" charset="2"/>
              <a:buChar char="Ø"/>
            </a:pPr>
            <a:r>
              <a:rPr lang="en-GB" dirty="0" smtClean="0"/>
              <a:t>If the relative is not available they can be contacted by telephone ensuring a witness is available.</a:t>
            </a:r>
          </a:p>
          <a:p>
            <a:pPr marL="285750" indent="-285750" algn="l">
              <a:buFont typeface="Wingdings" panose="05000000000000000000" pitchFamily="2" charset="2"/>
              <a:buChar char="Ø"/>
            </a:pPr>
            <a:r>
              <a:rPr lang="en-GB" dirty="0" smtClean="0"/>
              <a:t>The witness need to be impartial, </a:t>
            </a:r>
            <a:r>
              <a:rPr lang="en-GB" dirty="0" err="1" smtClean="0"/>
              <a:t>ie</a:t>
            </a:r>
            <a:r>
              <a:rPr lang="en-GB" dirty="0" smtClean="0"/>
              <a:t> not on the delegation log.</a:t>
            </a:r>
          </a:p>
          <a:p>
            <a:pPr marL="285750" indent="-285750" algn="l">
              <a:buFont typeface="Wingdings" panose="05000000000000000000" pitchFamily="2" charset="2"/>
              <a:buChar char="Ø"/>
            </a:pPr>
            <a:r>
              <a:rPr lang="en-GB" dirty="0" smtClean="0"/>
              <a:t>The witness should confirm the investigator has sent the PIS to the relative electronically, the relative understands had time to ask questions and answer freely.</a:t>
            </a:r>
          </a:p>
          <a:p>
            <a:pPr marL="285750" indent="-285750" algn="l">
              <a:buFont typeface="Wingdings" panose="05000000000000000000" pitchFamily="2" charset="2"/>
              <a:buChar char="Ø"/>
            </a:pPr>
            <a:r>
              <a:rPr lang="en-GB" dirty="0" smtClean="0"/>
              <a:t>The witness initials the boxes on the ICF, prints their name, signature and designation.</a:t>
            </a:r>
          </a:p>
          <a:p>
            <a:pPr marL="285750" indent="-285750" algn="l">
              <a:buFont typeface="Wingdings" panose="05000000000000000000" pitchFamily="2" charset="2"/>
              <a:buChar char="Ø"/>
            </a:pPr>
            <a:endParaRPr lang="en-GB" dirty="0"/>
          </a:p>
          <a:p>
            <a:pPr marL="285750" indent="-285750" algn="l">
              <a:buFont typeface="Wingdings" panose="05000000000000000000" pitchFamily="2" charset="2"/>
              <a:buChar char="Ø"/>
            </a:pPr>
            <a:endParaRPr lang="en-GB" dirty="0" smtClean="0"/>
          </a:p>
          <a:p>
            <a:pPr marL="285750" indent="-285750" algn="l">
              <a:buFont typeface="Wingdings" panose="05000000000000000000" pitchFamily="2" charset="2"/>
              <a:buChar char="Ø"/>
            </a:pPr>
            <a:endParaRPr lang="en-GB" dirty="0"/>
          </a:p>
          <a:p>
            <a:pPr marL="285750" indent="-285750" algn="l">
              <a:buFont typeface="Wingdings" panose="05000000000000000000" pitchFamily="2" charset="2"/>
              <a:buChar char="Ø"/>
            </a:pPr>
            <a:endParaRPr lang="en-GB" dirty="0" smtClean="0"/>
          </a:p>
          <a:p>
            <a:pPr marL="285750" indent="-285750" algn="l">
              <a:buFont typeface="Wingdings" panose="05000000000000000000" pitchFamily="2" charset="2"/>
              <a:buChar char="Ø"/>
            </a:pPr>
            <a:endParaRPr lang="en-GB" dirty="0"/>
          </a:p>
          <a:p>
            <a:pPr marL="285750" indent="-285750" algn="l">
              <a:buFont typeface="Wingdings" panose="05000000000000000000" pitchFamily="2" charset="2"/>
              <a:buChar char="Ø"/>
            </a:pPr>
            <a:r>
              <a:rPr lang="en-GB" dirty="0" smtClean="0"/>
              <a:t>Version 3.0 23</a:t>
            </a:r>
            <a:r>
              <a:rPr lang="en-GB" baseline="30000" dirty="0" smtClean="0"/>
              <a:t>rd</a:t>
            </a:r>
            <a:r>
              <a:rPr lang="en-GB" dirty="0" smtClean="0"/>
              <a:t> January 205</a:t>
            </a:r>
          </a:p>
          <a:p>
            <a:pPr marL="285750" indent="-285750">
              <a:buFont typeface="Wingdings" panose="05000000000000000000" pitchFamily="2" charset="2"/>
              <a:buChar char="Ø"/>
            </a:pPr>
            <a:endParaRPr lang="en-GB" dirty="0"/>
          </a:p>
        </p:txBody>
      </p:sp>
    </p:spTree>
    <p:extLst>
      <p:ext uri="{BB962C8B-B14F-4D97-AF65-F5344CB8AC3E}">
        <p14:creationId xmlns:p14="http://schemas.microsoft.com/office/powerpoint/2010/main" val="2541168507"/>
      </p:ext>
    </p:extLst>
  </p:cSld>
  <p:clrMapOvr>
    <a:masterClrMapping/>
  </p:clrMapOvr>
  <mc:AlternateContent xmlns:mc="http://schemas.openxmlformats.org/markup-compatibility/2006" xmlns:p14="http://schemas.microsoft.com/office/powerpoint/2010/main">
    <mc:Choice Requires="p14">
      <p:transition spd="slow" p14:dur="2000" advTm="40380"/>
    </mc:Choice>
    <mc:Fallback xmlns="">
      <p:transition spd="slow" advTm="4038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Professional Consent </a:t>
            </a:r>
            <a:br>
              <a:rPr lang="en-GB" dirty="0" smtClean="0"/>
            </a:br>
            <a:r>
              <a:rPr lang="en-GB" dirty="0" smtClean="0"/>
              <a:t/>
            </a:r>
            <a:br>
              <a:rPr lang="en-GB" dirty="0" smtClean="0"/>
            </a:br>
            <a:r>
              <a:rPr lang="en-GB" dirty="0" smtClean="0"/>
              <a:t/>
            </a:r>
            <a:br>
              <a:rPr lang="en-GB" dirty="0" smtClean="0"/>
            </a:br>
            <a:endParaRPr lang="en-GB" dirty="0"/>
          </a:p>
        </p:txBody>
      </p:sp>
      <p:sp>
        <p:nvSpPr>
          <p:cNvPr id="3" name="Content Placeholder 2"/>
          <p:cNvSpPr>
            <a:spLocks noGrp="1"/>
          </p:cNvSpPr>
          <p:nvPr>
            <p:ph idx="1"/>
          </p:nvPr>
        </p:nvSpPr>
        <p:spPr>
          <a:xfrm>
            <a:off x="591599" y="1064030"/>
            <a:ext cx="8596312" cy="4862902"/>
          </a:xfrm>
        </p:spPr>
        <p:txBody>
          <a:bodyPr/>
          <a:lstStyle/>
          <a:p>
            <a:endParaRPr lang="en-GB" dirty="0" smtClean="0"/>
          </a:p>
          <a:p>
            <a:r>
              <a:rPr lang="en-GB" sz="1600" dirty="0"/>
              <a:t>Someone who is involved in the patients care can be a Professional Representative </a:t>
            </a:r>
          </a:p>
          <a:p>
            <a:r>
              <a:rPr lang="en-GB" sz="1600" dirty="0"/>
              <a:t>A professional person for example a Doctor or nurse, who is impartial to the study (not on the delegation log) </a:t>
            </a:r>
          </a:p>
          <a:p>
            <a:r>
              <a:rPr lang="en-GB" sz="1600" dirty="0" smtClean="0"/>
              <a:t>The </a:t>
            </a:r>
            <a:r>
              <a:rPr lang="en-GB" sz="1600" dirty="0"/>
              <a:t>Professional Initials the boxes and prints their name, signature and date on the Informed consent.  </a:t>
            </a:r>
          </a:p>
          <a:p>
            <a:r>
              <a:rPr lang="en-GB" sz="1600" dirty="0"/>
              <a:t>A physio or an allied health care professional may take on this role however they should be aware of what it involves.</a:t>
            </a:r>
          </a:p>
          <a:p>
            <a:r>
              <a:rPr lang="en-GB" sz="1600" dirty="0"/>
              <a:t>The Professional is acting as a legal representative and stating they understand the EVIS patient information sheet, they agree that this is the best for the patient and they provide written informed consent on that patients behalf.  </a:t>
            </a:r>
          </a:p>
          <a:p>
            <a:r>
              <a:rPr lang="en-GB" sz="1600" dirty="0"/>
              <a:t>Good idea for you as the research team to explain to the wider team about EVIS and what it involves being a professional legal representative. </a:t>
            </a:r>
          </a:p>
          <a:p>
            <a:endParaRPr lang="en-GB" dirty="0"/>
          </a:p>
        </p:txBody>
      </p:sp>
      <p:sp>
        <p:nvSpPr>
          <p:cNvPr id="4" name="Footer Placeholder 3"/>
          <p:cNvSpPr>
            <a:spLocks noGrp="1"/>
          </p:cNvSpPr>
          <p:nvPr>
            <p:ph type="ftr" sz="quarter" idx="12"/>
          </p:nvPr>
        </p:nvSpPr>
        <p:spPr/>
        <p:txBody>
          <a:bodyPr/>
          <a:lstStyle/>
          <a:p>
            <a:pPr>
              <a:defRPr/>
            </a:pPr>
            <a:r>
              <a:rPr lang="en-US" dirty="0" smtClean="0"/>
              <a:t>Version 3.0 23</a:t>
            </a:r>
            <a:r>
              <a:rPr lang="en-US" baseline="30000" dirty="0" smtClean="0"/>
              <a:t>rd</a:t>
            </a:r>
            <a:r>
              <a:rPr lang="en-US" dirty="0" smtClean="0"/>
              <a:t> January 2025</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Tm="64376"/>
    </mc:Choice>
    <mc:Fallback xmlns="">
      <p:transition spd="slow" advTm="64376"/>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Deferred Consent (England and Wales Only) </a:t>
            </a:r>
            <a:endParaRPr lang="en-GB" dirty="0"/>
          </a:p>
        </p:txBody>
      </p:sp>
      <p:sp>
        <p:nvSpPr>
          <p:cNvPr id="3" name="Content Placeholder 2"/>
          <p:cNvSpPr>
            <a:spLocks noGrp="1"/>
          </p:cNvSpPr>
          <p:nvPr>
            <p:ph idx="1"/>
          </p:nvPr>
        </p:nvSpPr>
        <p:spPr/>
        <p:txBody>
          <a:bodyPr/>
          <a:lstStyle/>
          <a:p>
            <a:r>
              <a:rPr lang="en-GB" dirty="0"/>
              <a:t>If this is used please use Deferred Consent form and document </a:t>
            </a:r>
            <a:r>
              <a:rPr lang="en-GB" dirty="0" smtClean="0"/>
              <a:t>on the deferred consent ICF, </a:t>
            </a:r>
            <a:r>
              <a:rPr lang="en-GB" dirty="0"/>
              <a:t>so that treatment can be commenced. Consent from Personal or professional should be </a:t>
            </a:r>
            <a:r>
              <a:rPr lang="en-GB" dirty="0" smtClean="0"/>
              <a:t>so sought post deferred consent.  </a:t>
            </a:r>
          </a:p>
          <a:p>
            <a:r>
              <a:rPr lang="en-GB" dirty="0" smtClean="0"/>
              <a:t>On the EVIS </a:t>
            </a:r>
            <a:r>
              <a:rPr lang="en-GB" dirty="0" err="1" smtClean="0"/>
              <a:t>eCRF</a:t>
            </a:r>
            <a:r>
              <a:rPr lang="en-GB" dirty="0" smtClean="0"/>
              <a:t>, please ensure if this is used in England/Wales that we capture this on the </a:t>
            </a:r>
            <a:r>
              <a:rPr lang="en-GB" dirty="0" err="1" smtClean="0"/>
              <a:t>e</a:t>
            </a:r>
            <a:r>
              <a:rPr lang="en-GB" dirty="0" err="1"/>
              <a:t>C</a:t>
            </a:r>
            <a:r>
              <a:rPr lang="en-GB" dirty="0" err="1" smtClean="0"/>
              <a:t>rf</a:t>
            </a:r>
            <a:r>
              <a:rPr lang="en-GB" dirty="0" smtClean="0"/>
              <a:t>, the history of the consenting process is vital. </a:t>
            </a:r>
            <a:endParaRPr lang="en-GB" dirty="0"/>
          </a:p>
          <a:p>
            <a:endParaRPr lang="en-GB" dirty="0"/>
          </a:p>
        </p:txBody>
      </p:sp>
      <p:sp>
        <p:nvSpPr>
          <p:cNvPr id="4" name="Footer Placeholder 3"/>
          <p:cNvSpPr>
            <a:spLocks noGrp="1"/>
          </p:cNvSpPr>
          <p:nvPr>
            <p:ph type="ftr" sz="quarter" idx="12"/>
          </p:nvPr>
        </p:nvSpPr>
        <p:spPr/>
        <p:txBody>
          <a:bodyPr/>
          <a:lstStyle/>
          <a:p>
            <a:pPr>
              <a:defRPr/>
            </a:pPr>
            <a:r>
              <a:rPr lang="en-US" dirty="0" smtClean="0"/>
              <a:t>Version 3.0 23</a:t>
            </a:r>
            <a:r>
              <a:rPr lang="en-US" baseline="30000" dirty="0" smtClean="0"/>
              <a:t>rd</a:t>
            </a:r>
            <a:r>
              <a:rPr lang="en-US" dirty="0" smtClean="0"/>
              <a:t> January 2025</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Tm="37188"/>
    </mc:Choice>
    <mc:Fallback xmlns="">
      <p:transition spd="slow" advTm="37188"/>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Recovered Capacity Consent</a:t>
            </a:r>
            <a:endParaRPr lang="en-GB" dirty="0"/>
          </a:p>
        </p:txBody>
      </p:sp>
      <p:sp>
        <p:nvSpPr>
          <p:cNvPr id="3" name="Content Placeholder 2"/>
          <p:cNvSpPr>
            <a:spLocks noGrp="1"/>
          </p:cNvSpPr>
          <p:nvPr>
            <p:ph idx="1"/>
          </p:nvPr>
        </p:nvSpPr>
        <p:spPr/>
        <p:txBody>
          <a:bodyPr/>
          <a:lstStyle/>
          <a:p>
            <a:r>
              <a:rPr lang="en-GB" dirty="0" smtClean="0"/>
              <a:t>If a patient has been consented by a welfare guardian/nearest relative, personal or professional consent this needs to be followed up by Regained capacity. </a:t>
            </a:r>
          </a:p>
          <a:p>
            <a:r>
              <a:rPr lang="en-GB" dirty="0" smtClean="0"/>
              <a:t>Witness statement added to the Recovered capacity Consent to ensure if the patient cannot write for any reason then a Witness can step. </a:t>
            </a:r>
            <a:endParaRPr lang="en-GB" dirty="0"/>
          </a:p>
        </p:txBody>
      </p:sp>
      <p:sp>
        <p:nvSpPr>
          <p:cNvPr id="4" name="Footer Placeholder 3"/>
          <p:cNvSpPr>
            <a:spLocks noGrp="1"/>
          </p:cNvSpPr>
          <p:nvPr>
            <p:ph type="ftr" sz="quarter" idx="12"/>
          </p:nvPr>
        </p:nvSpPr>
        <p:spPr/>
        <p:txBody>
          <a:bodyPr/>
          <a:lstStyle/>
          <a:p>
            <a:pPr>
              <a:defRPr/>
            </a:pPr>
            <a:r>
              <a:rPr lang="en-US" dirty="0" smtClean="0"/>
              <a:t>Version 3.0 23</a:t>
            </a:r>
            <a:r>
              <a:rPr lang="en-US" baseline="30000" dirty="0" smtClean="0"/>
              <a:t>rd</a:t>
            </a:r>
            <a:r>
              <a:rPr lang="en-US" dirty="0" smtClean="0"/>
              <a:t> January 2025</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Tm="24139"/>
    </mc:Choice>
    <mc:Fallback xmlns="">
      <p:transition spd="slow" advTm="24139"/>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Documentation of ICF and Uploads. </a:t>
            </a:r>
            <a:endParaRPr lang="en-GB" dirty="0"/>
          </a:p>
        </p:txBody>
      </p:sp>
      <p:sp>
        <p:nvSpPr>
          <p:cNvPr id="3" name="Content Placeholder 2"/>
          <p:cNvSpPr>
            <a:spLocks noGrp="1"/>
          </p:cNvSpPr>
          <p:nvPr>
            <p:ph idx="1"/>
          </p:nvPr>
        </p:nvSpPr>
        <p:spPr>
          <a:xfrm>
            <a:off x="591599" y="1379914"/>
            <a:ext cx="8596312" cy="5220392"/>
          </a:xfrm>
        </p:spPr>
        <p:txBody>
          <a:bodyPr/>
          <a:lstStyle/>
          <a:p>
            <a:r>
              <a:rPr lang="en-GB" dirty="0" smtClean="0"/>
              <a:t>The Informed consent process should be documented within the patients notes with the version of the PIS/ICF clearly documented, the type of consent used. This should be done by the Delegated Investigator or delegated person who took the Informed consent. A copy of the ICF will also be filed with the patient notes</a:t>
            </a:r>
            <a:r>
              <a:rPr lang="en-GB" dirty="0"/>
              <a:t> </a:t>
            </a:r>
            <a:r>
              <a:rPr lang="en-GB" dirty="0" smtClean="0"/>
              <a:t>and a copy to the patient.</a:t>
            </a:r>
          </a:p>
          <a:p>
            <a:r>
              <a:rPr lang="en-GB" dirty="0" smtClean="0"/>
              <a:t>Investigators or person taking consent should also ensure they use a black pen, (no red, blue or a pencil is allowed), the Investigator signature and printed name needs to match the delegation log and be printed in full. </a:t>
            </a:r>
          </a:p>
          <a:p>
            <a:r>
              <a:rPr lang="en-GB" dirty="0" smtClean="0"/>
              <a:t>We ask you to upload a copy of the ICF to the EVIS </a:t>
            </a:r>
            <a:r>
              <a:rPr lang="en-GB" dirty="0" err="1" smtClean="0"/>
              <a:t>eCRF</a:t>
            </a:r>
            <a:r>
              <a:rPr lang="en-GB" dirty="0" smtClean="0"/>
              <a:t>, only myself will be able to see this, please ensure this is in a timely fashion. </a:t>
            </a:r>
            <a:endParaRPr lang="en-GB" dirty="0"/>
          </a:p>
        </p:txBody>
      </p:sp>
      <p:sp>
        <p:nvSpPr>
          <p:cNvPr id="4" name="Footer Placeholder 3"/>
          <p:cNvSpPr>
            <a:spLocks noGrp="1"/>
          </p:cNvSpPr>
          <p:nvPr>
            <p:ph type="ftr" sz="quarter" idx="12"/>
          </p:nvPr>
        </p:nvSpPr>
        <p:spPr/>
        <p:txBody>
          <a:bodyPr/>
          <a:lstStyle/>
          <a:p>
            <a:pPr>
              <a:defRPr/>
            </a:pPr>
            <a:r>
              <a:rPr lang="en-US" dirty="0" smtClean="0"/>
              <a:t>Version 3.0 23</a:t>
            </a:r>
            <a:r>
              <a:rPr lang="en-US" baseline="30000" dirty="0" smtClean="0"/>
              <a:t>rd</a:t>
            </a:r>
            <a:r>
              <a:rPr lang="en-US" dirty="0" smtClean="0"/>
              <a:t> January 2025</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Tm="57398"/>
    </mc:Choice>
    <mc:Fallback xmlns="">
      <p:transition spd="slow" advTm="57398"/>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Common Mistakes. </a:t>
            </a:r>
            <a:endParaRPr lang="en-GB" dirty="0"/>
          </a:p>
        </p:txBody>
      </p:sp>
      <p:sp>
        <p:nvSpPr>
          <p:cNvPr id="3" name="Content Placeholder 2"/>
          <p:cNvSpPr>
            <a:spLocks noGrp="1"/>
          </p:cNvSpPr>
          <p:nvPr>
            <p:ph idx="1"/>
          </p:nvPr>
        </p:nvSpPr>
        <p:spPr>
          <a:xfrm>
            <a:off x="531544" y="1329871"/>
            <a:ext cx="8596312" cy="5312229"/>
          </a:xfrm>
        </p:spPr>
        <p:txBody>
          <a:bodyPr/>
          <a:lstStyle/>
          <a:p>
            <a:r>
              <a:rPr lang="en-GB" dirty="0"/>
              <a:t>In the EVIS study, due to the emergency nature we predict mistakes will happen, this is why if a mistake happens before the patient is discharged it can be corrected.</a:t>
            </a:r>
          </a:p>
          <a:p>
            <a:r>
              <a:rPr lang="en-GB" dirty="0"/>
              <a:t>If a mistake happens during the consenting process, the person who made the error should strike one line through and initial/date the error. </a:t>
            </a:r>
          </a:p>
          <a:p>
            <a:r>
              <a:rPr lang="en-GB" dirty="0"/>
              <a:t>The Investigator taking consent is not delegated</a:t>
            </a:r>
          </a:p>
          <a:p>
            <a:r>
              <a:rPr lang="en-GB" dirty="0"/>
              <a:t>The patient has not initialled the boxes, the person acting on the patients behalf has not initialled the boxes. </a:t>
            </a:r>
          </a:p>
          <a:p>
            <a:r>
              <a:rPr lang="en-GB" dirty="0"/>
              <a:t>The dates are not the same</a:t>
            </a:r>
          </a:p>
          <a:p>
            <a:r>
              <a:rPr lang="en-GB" dirty="0"/>
              <a:t>The </a:t>
            </a:r>
            <a:r>
              <a:rPr lang="en-GB" dirty="0" smtClean="0"/>
              <a:t>version of the PIS or ICF is incorrect at the time of consent.</a:t>
            </a:r>
            <a:endParaRPr lang="en-GB" dirty="0"/>
          </a:p>
          <a:p>
            <a:endParaRPr lang="en-GB" dirty="0"/>
          </a:p>
        </p:txBody>
      </p:sp>
      <p:sp>
        <p:nvSpPr>
          <p:cNvPr id="4" name="Footer Placeholder 3"/>
          <p:cNvSpPr>
            <a:spLocks noGrp="1"/>
          </p:cNvSpPr>
          <p:nvPr>
            <p:ph type="ftr" sz="quarter" idx="12"/>
          </p:nvPr>
        </p:nvSpPr>
        <p:spPr/>
        <p:txBody>
          <a:bodyPr/>
          <a:lstStyle/>
          <a:p>
            <a:pPr>
              <a:defRPr/>
            </a:pPr>
            <a:r>
              <a:rPr lang="en-US" dirty="0" smtClean="0"/>
              <a:t>Version 3.0 23</a:t>
            </a:r>
            <a:r>
              <a:rPr lang="en-US" baseline="30000" dirty="0" smtClean="0"/>
              <a:t>rd</a:t>
            </a:r>
            <a:r>
              <a:rPr lang="en-US" dirty="0" smtClean="0"/>
              <a:t> January 2025</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Tm="31849"/>
    </mc:Choice>
    <mc:Fallback xmlns="">
      <p:transition spd="slow" advTm="31849"/>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Monitoring Contact</a:t>
            </a:r>
            <a:endParaRPr lang="en-GB" dirty="0"/>
          </a:p>
        </p:txBody>
      </p:sp>
      <p:sp>
        <p:nvSpPr>
          <p:cNvPr id="3" name="Content Placeholder 2"/>
          <p:cNvSpPr>
            <a:spLocks noGrp="1"/>
          </p:cNvSpPr>
          <p:nvPr>
            <p:ph idx="1"/>
          </p:nvPr>
        </p:nvSpPr>
        <p:spPr/>
        <p:txBody>
          <a:bodyPr/>
          <a:lstStyle/>
          <a:p>
            <a:r>
              <a:rPr lang="en-GB" dirty="0" smtClean="0"/>
              <a:t>Emma Moody; </a:t>
            </a:r>
            <a:r>
              <a:rPr lang="en-GB" dirty="0" err="1" smtClean="0"/>
              <a:t>emma.moody@nhs.scot</a:t>
            </a:r>
            <a:r>
              <a:rPr lang="en-GB" dirty="0" smtClean="0"/>
              <a:t> </a:t>
            </a:r>
          </a:p>
          <a:p>
            <a:pPr>
              <a:buNone/>
            </a:pPr>
            <a:r>
              <a:rPr lang="en-GB" dirty="0" smtClean="0"/>
              <a:t>OR </a:t>
            </a:r>
            <a:r>
              <a:rPr lang="en-GB" dirty="0" err="1" smtClean="0"/>
              <a:t>ggc.randd@monitoringgroup@nhs.scot</a:t>
            </a:r>
            <a:r>
              <a:rPr lang="en-GB" dirty="0" smtClean="0"/>
              <a:t> </a:t>
            </a:r>
            <a:endParaRPr lang="en-GB" dirty="0"/>
          </a:p>
        </p:txBody>
      </p:sp>
      <p:sp>
        <p:nvSpPr>
          <p:cNvPr id="4" name="Footer Placeholder 3"/>
          <p:cNvSpPr>
            <a:spLocks noGrp="1"/>
          </p:cNvSpPr>
          <p:nvPr>
            <p:ph type="ftr" sz="quarter" idx="12"/>
          </p:nvPr>
        </p:nvSpPr>
        <p:spPr/>
        <p:txBody>
          <a:bodyPr/>
          <a:lstStyle/>
          <a:p>
            <a:pPr>
              <a:defRPr/>
            </a:pPr>
            <a:r>
              <a:rPr lang="en-US" dirty="0" smtClean="0"/>
              <a:t>Version 3.0 23</a:t>
            </a:r>
            <a:r>
              <a:rPr lang="en-US" baseline="30000" dirty="0" smtClean="0"/>
              <a:t>rd</a:t>
            </a:r>
            <a:r>
              <a:rPr lang="en-US" dirty="0" smtClean="0"/>
              <a:t> January 2025</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Tm="20839"/>
    </mc:Choice>
    <mc:Fallback xmlns="">
      <p:transition spd="slow" advTm="20839"/>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77863" y="609600"/>
            <a:ext cx="8596312" cy="747713"/>
          </a:xfrm>
        </p:spPr>
        <p:txBody>
          <a:bodyPr/>
          <a:lstStyle/>
          <a:p>
            <a:pPr eaLnBrk="1" hangingPunct="1"/>
            <a:r>
              <a:rPr lang="en-GB" dirty="0" smtClean="0"/>
              <a:t>What is consent?</a:t>
            </a:r>
            <a:endParaRPr lang="en-GB" altLang="en-US" b="1" dirty="0" smtClean="0"/>
          </a:p>
        </p:txBody>
      </p:sp>
      <p:sp>
        <p:nvSpPr>
          <p:cNvPr id="6" name="Content Placeholder 2"/>
          <p:cNvSpPr txBox="1">
            <a:spLocks/>
          </p:cNvSpPr>
          <p:nvPr/>
        </p:nvSpPr>
        <p:spPr bwMode="auto">
          <a:xfrm>
            <a:off x="677863" y="1538288"/>
            <a:ext cx="9201150" cy="4503737"/>
          </a:xfrm>
          <a:prstGeom prst="rect">
            <a:avLst/>
          </a:prstGeom>
          <a:noFill/>
          <a:ln w="19050">
            <a:noFill/>
          </a:ln>
          <a:extLst>
            <a:ext uri="{909E8E84-426E-40DD-AFC4-6F175D3DCCD1}">
              <a14:hiddenFill xmlns:a14="http://schemas.microsoft.com/office/drawing/2010/main">
                <a:solidFill>
                  <a:srgbClr val="FFFFFF"/>
                </a:solidFill>
              </a14:hiddenFill>
            </a:ext>
          </a:extLst>
        </p:spPr>
        <p:txBody>
          <a:bodyPr/>
          <a:lst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eaLnBrk="1" hangingPunct="1">
              <a:defRPr/>
            </a:pPr>
            <a:endParaRPr lang="en-GB" sz="2400" dirty="0"/>
          </a:p>
        </p:txBody>
      </p:sp>
      <p:sp>
        <p:nvSpPr>
          <p:cNvPr id="4" name="Rectangle 3"/>
          <p:cNvSpPr/>
          <p:nvPr/>
        </p:nvSpPr>
        <p:spPr>
          <a:xfrm>
            <a:off x="631768" y="1463040"/>
            <a:ext cx="9393382" cy="4031873"/>
          </a:xfrm>
          <a:prstGeom prst="rect">
            <a:avLst/>
          </a:prstGeom>
        </p:spPr>
        <p:txBody>
          <a:bodyPr wrap="square">
            <a:spAutoFit/>
          </a:bodyPr>
          <a:lstStyle/>
          <a:p>
            <a:r>
              <a:rPr lang="en-GB" sz="3200" dirty="0" smtClean="0">
                <a:latin typeface="Tahoma" pitchFamily="34" charset="0"/>
                <a:ea typeface="Tahoma" pitchFamily="34" charset="0"/>
                <a:cs typeface="Tahoma" pitchFamily="34" charset="0"/>
              </a:rPr>
              <a:t>GCP definition (1.28)</a:t>
            </a:r>
            <a:r>
              <a:rPr lang="en-GB" sz="3200" b="1" dirty="0" smtClean="0">
                <a:latin typeface="Tahoma" pitchFamily="34" charset="0"/>
                <a:ea typeface="Tahoma" pitchFamily="34" charset="0"/>
                <a:cs typeface="Tahoma" pitchFamily="34" charset="0"/>
              </a:rPr>
              <a:t> “A process by which a subject voluntarily confirms his or her willingness to participate in a particular trial</a:t>
            </a:r>
            <a:r>
              <a:rPr lang="en-GB" sz="3200" dirty="0" smtClean="0">
                <a:latin typeface="Tahoma" pitchFamily="34" charset="0"/>
                <a:ea typeface="Tahoma" pitchFamily="34" charset="0"/>
                <a:cs typeface="Tahoma" pitchFamily="34" charset="0"/>
              </a:rPr>
              <a:t>, after having been informed of all aspects of the trial that are relevant to the subject’s decision to participate. Informed consent is documented by means of a written, signed, and dated informed consent form.”</a:t>
            </a:r>
            <a:endParaRPr lang="en-GB" sz="3200" dirty="0">
              <a:latin typeface="Tahoma" pitchFamily="34" charset="0"/>
              <a:ea typeface="Tahoma" pitchFamily="34" charset="0"/>
              <a:cs typeface="Tahoma" pitchFamily="34" charset="0"/>
            </a:endParaRPr>
          </a:p>
        </p:txBody>
      </p:sp>
      <p:sp>
        <p:nvSpPr>
          <p:cNvPr id="3" name="Footer Placeholder 2"/>
          <p:cNvSpPr>
            <a:spLocks noGrp="1"/>
          </p:cNvSpPr>
          <p:nvPr>
            <p:ph type="ftr" sz="quarter" idx="12"/>
          </p:nvPr>
        </p:nvSpPr>
        <p:spPr/>
        <p:txBody>
          <a:bodyPr/>
          <a:lstStyle/>
          <a:p>
            <a:pPr>
              <a:defRPr/>
            </a:pPr>
            <a:r>
              <a:rPr lang="en-US" dirty="0" smtClean="0"/>
              <a:t>Version 3.0 23</a:t>
            </a:r>
            <a:r>
              <a:rPr lang="en-US" baseline="30000" dirty="0" smtClean="0"/>
              <a:t>rd</a:t>
            </a:r>
            <a:r>
              <a:rPr lang="en-US" dirty="0" smtClean="0"/>
              <a:t> January 2025</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Tm="25333"/>
    </mc:Choice>
    <mc:Fallback xmlns="">
      <p:transition spd="slow" advTm="25333"/>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522514"/>
            <a:ext cx="7766936" cy="3528322"/>
          </a:xfrm>
        </p:spPr>
        <p:txBody>
          <a:bodyPr/>
          <a:lstStyle/>
          <a:p>
            <a:pPr algn="ctr"/>
            <a:r>
              <a:rPr lang="en-GB" dirty="0" smtClean="0"/>
              <a:t>Types of Consent Used In EVIS </a:t>
            </a:r>
            <a:br>
              <a:rPr lang="en-GB" dirty="0" smtClean="0"/>
            </a:br>
            <a:r>
              <a:rPr lang="en-GB" dirty="0" smtClean="0"/>
              <a:t/>
            </a:r>
            <a:br>
              <a:rPr lang="en-GB" dirty="0" smtClean="0"/>
            </a:br>
            <a:endParaRPr lang="en-GB" dirty="0"/>
          </a:p>
        </p:txBody>
      </p:sp>
      <p:sp>
        <p:nvSpPr>
          <p:cNvPr id="3" name="Subtitle 2"/>
          <p:cNvSpPr>
            <a:spLocks noGrp="1"/>
          </p:cNvSpPr>
          <p:nvPr>
            <p:ph type="subTitle" idx="1"/>
          </p:nvPr>
        </p:nvSpPr>
        <p:spPr>
          <a:xfrm>
            <a:off x="1507067" y="2714170"/>
            <a:ext cx="7766936" cy="3280229"/>
          </a:xfrm>
        </p:spPr>
        <p:txBody>
          <a:bodyPr/>
          <a:lstStyle/>
          <a:p>
            <a:pPr marL="285750" indent="-285750" algn="l">
              <a:buFont typeface="Arial" panose="020B0604020202020204" pitchFamily="34" charset="0"/>
              <a:buChar char="•"/>
            </a:pPr>
            <a:r>
              <a:rPr lang="en-GB" dirty="0" smtClean="0"/>
              <a:t>Patient Informed Consent </a:t>
            </a:r>
          </a:p>
          <a:p>
            <a:pPr marL="285750" indent="-285750" algn="l">
              <a:buFont typeface="Arial" panose="020B0604020202020204" pitchFamily="34" charset="0"/>
              <a:buChar char="•"/>
            </a:pPr>
            <a:r>
              <a:rPr lang="en-GB" dirty="0" smtClean="0"/>
              <a:t>Witness Patient Informed Consent</a:t>
            </a:r>
          </a:p>
          <a:p>
            <a:pPr marL="285750" indent="-285750" algn="l">
              <a:buFont typeface="Arial" panose="020B0604020202020204" pitchFamily="34" charset="0"/>
              <a:buChar char="•"/>
            </a:pPr>
            <a:r>
              <a:rPr lang="en-GB" dirty="0" smtClean="0"/>
              <a:t>Personal Representative or Nearest Relative Consent  </a:t>
            </a:r>
          </a:p>
          <a:p>
            <a:pPr marL="285750" indent="-285750" algn="l">
              <a:buFont typeface="Arial" panose="020B0604020202020204" pitchFamily="34" charset="0"/>
              <a:buChar char="•"/>
            </a:pPr>
            <a:r>
              <a:rPr lang="en-GB" dirty="0" smtClean="0"/>
              <a:t>Personal Representative or Nearest Relative Consent Using a Telephone and Witness</a:t>
            </a:r>
          </a:p>
          <a:p>
            <a:pPr marL="285750" indent="-285750" algn="l">
              <a:buFont typeface="Arial" panose="020B0604020202020204" pitchFamily="34" charset="0"/>
              <a:buChar char="•"/>
            </a:pPr>
            <a:r>
              <a:rPr lang="en-GB" dirty="0" smtClean="0"/>
              <a:t>Professional Consent </a:t>
            </a:r>
          </a:p>
          <a:p>
            <a:pPr marL="285750" indent="-285750" algn="l">
              <a:buFont typeface="Arial" panose="020B0604020202020204" pitchFamily="34" charset="0"/>
              <a:buChar char="•"/>
            </a:pPr>
            <a:r>
              <a:rPr lang="en-GB" dirty="0" smtClean="0"/>
              <a:t>Deferred Consent (only allowed in England/Wales)</a:t>
            </a:r>
          </a:p>
          <a:p>
            <a:pPr marL="285750" indent="-285750" algn="l">
              <a:buFont typeface="Arial" panose="020B0604020202020204" pitchFamily="34" charset="0"/>
              <a:buChar char="•"/>
            </a:pPr>
            <a:r>
              <a:rPr lang="en-GB" dirty="0" smtClean="0"/>
              <a:t>Regained Capacity Consent </a:t>
            </a:r>
          </a:p>
          <a:p>
            <a:pPr marL="285750" indent="-285750" algn="l">
              <a:buFont typeface="Arial" panose="020B0604020202020204" pitchFamily="34" charset="0"/>
              <a:buChar char="•"/>
            </a:pPr>
            <a:endParaRPr lang="en-GB" dirty="0" smtClean="0"/>
          </a:p>
          <a:p>
            <a:pPr marL="285750" indent="-285750" algn="l">
              <a:buFont typeface="Arial" panose="020B0604020202020204" pitchFamily="34" charset="0"/>
              <a:buChar char="•"/>
            </a:pPr>
            <a:r>
              <a:rPr lang="en-GB" dirty="0" smtClean="0"/>
              <a:t>Version 3.0 23</a:t>
            </a:r>
            <a:r>
              <a:rPr lang="en-GB" baseline="30000" dirty="0" smtClean="0"/>
              <a:t>rd</a:t>
            </a:r>
            <a:r>
              <a:rPr lang="en-GB" dirty="0" smtClean="0"/>
              <a:t> January 2025</a:t>
            </a:r>
          </a:p>
          <a:p>
            <a:pPr marL="285750" indent="-285750" algn="l">
              <a:buFont typeface="Arial" panose="020B0604020202020204" pitchFamily="34" charset="0"/>
              <a:buChar char="•"/>
            </a:pPr>
            <a:endParaRPr lang="en-GB" dirty="0"/>
          </a:p>
        </p:txBody>
      </p:sp>
    </p:spTree>
    <p:extLst>
      <p:ext uri="{BB962C8B-B14F-4D97-AF65-F5344CB8AC3E}">
        <p14:creationId xmlns:p14="http://schemas.microsoft.com/office/powerpoint/2010/main" val="2080176502"/>
      </p:ext>
    </p:extLst>
  </p:cSld>
  <p:clrMapOvr>
    <a:masterClrMapping/>
  </p:clrMapOvr>
  <mc:AlternateContent xmlns:mc="http://schemas.openxmlformats.org/markup-compatibility/2006" xmlns:p14="http://schemas.microsoft.com/office/powerpoint/2010/main">
    <mc:Choice Requires="p14">
      <p:transition spd="slow" p14:dur="2000" advTm="29641"/>
    </mc:Choice>
    <mc:Fallback xmlns="">
      <p:transition spd="slow" advTm="29641"/>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2913257" y="7486"/>
            <a:ext cx="5260360" cy="6850514"/>
          </a:xfrm>
          <a:prstGeom prst="rect">
            <a:avLst/>
          </a:prstGeom>
        </p:spPr>
      </p:pic>
      <p:sp>
        <p:nvSpPr>
          <p:cNvPr id="2" name="Footer Placeholder 1"/>
          <p:cNvSpPr>
            <a:spLocks noGrp="1"/>
          </p:cNvSpPr>
          <p:nvPr>
            <p:ph type="ftr" sz="quarter" idx="12"/>
          </p:nvPr>
        </p:nvSpPr>
        <p:spPr/>
        <p:txBody>
          <a:bodyPr/>
          <a:lstStyle/>
          <a:p>
            <a:pPr>
              <a:defRPr/>
            </a:pPr>
            <a:r>
              <a:rPr lang="en-US" dirty="0" smtClean="0"/>
              <a:t>Version 3.0 23</a:t>
            </a:r>
            <a:r>
              <a:rPr lang="en-US" baseline="30000" dirty="0" smtClean="0"/>
              <a:t>rd</a:t>
            </a:r>
            <a:r>
              <a:rPr lang="en-US" dirty="0" smtClean="0"/>
              <a:t> January 2025</a:t>
            </a:r>
            <a:endParaRPr lang="en-US" dirty="0"/>
          </a:p>
        </p:txBody>
      </p:sp>
    </p:spTree>
    <p:extLst>
      <p:ext uri="{BB962C8B-B14F-4D97-AF65-F5344CB8AC3E}">
        <p14:creationId xmlns:p14="http://schemas.microsoft.com/office/powerpoint/2010/main" val="954392568"/>
      </p:ext>
    </p:extLst>
  </p:cSld>
  <p:clrMapOvr>
    <a:masterClrMapping/>
  </p:clrMapOvr>
  <mc:AlternateContent xmlns:mc="http://schemas.openxmlformats.org/markup-compatibility/2006" xmlns:p14="http://schemas.microsoft.com/office/powerpoint/2010/main">
    <mc:Choice Requires="p14">
      <p:transition spd="slow" p14:dur="2000" advTm="77270"/>
    </mc:Choice>
    <mc:Fallback xmlns="">
      <p:transition spd="slow" advTm="7727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Hierarchy of Consent </a:t>
            </a:r>
            <a:endParaRPr lang="en-GB" dirty="0"/>
          </a:p>
        </p:txBody>
      </p:sp>
      <p:sp>
        <p:nvSpPr>
          <p:cNvPr id="3" name="Content Placeholder 2"/>
          <p:cNvSpPr>
            <a:spLocks noGrp="1"/>
          </p:cNvSpPr>
          <p:nvPr>
            <p:ph idx="1"/>
          </p:nvPr>
        </p:nvSpPr>
        <p:spPr/>
        <p:txBody>
          <a:bodyPr/>
          <a:lstStyle/>
          <a:p>
            <a:r>
              <a:rPr lang="en-GB" dirty="0" smtClean="0"/>
              <a:t>As per the diagram on slide 4, </a:t>
            </a:r>
            <a:r>
              <a:rPr lang="en-GB" dirty="0"/>
              <a:t>t</a:t>
            </a:r>
            <a:r>
              <a:rPr lang="en-GB" dirty="0" smtClean="0"/>
              <a:t>he patient should always be the first to be assessed and the question asked, do they have capacity.</a:t>
            </a:r>
          </a:p>
          <a:p>
            <a:r>
              <a:rPr lang="en-GB" dirty="0" smtClean="0"/>
              <a:t>However, if the Investigator or delegated person taking consent feels that the patient is too unwell or the relative too distressed to truly give informed consent the decision to move to next appropriate consent can be made and documented within the patient notes. </a:t>
            </a:r>
            <a:endParaRPr lang="en-GB" dirty="0"/>
          </a:p>
        </p:txBody>
      </p:sp>
      <p:sp>
        <p:nvSpPr>
          <p:cNvPr id="4" name="Footer Placeholder 3"/>
          <p:cNvSpPr>
            <a:spLocks noGrp="1"/>
          </p:cNvSpPr>
          <p:nvPr>
            <p:ph type="ftr" sz="quarter" idx="12"/>
          </p:nvPr>
        </p:nvSpPr>
        <p:spPr/>
        <p:txBody>
          <a:bodyPr/>
          <a:lstStyle/>
          <a:p>
            <a:pPr>
              <a:defRPr/>
            </a:pPr>
            <a:r>
              <a:rPr lang="en-US" dirty="0" smtClean="0"/>
              <a:t>Version 3.0 23</a:t>
            </a:r>
            <a:r>
              <a:rPr lang="en-US" baseline="30000" dirty="0" smtClean="0"/>
              <a:t>rd</a:t>
            </a:r>
            <a:r>
              <a:rPr lang="en-US" dirty="0" smtClean="0"/>
              <a:t> January 2025</a:t>
            </a:r>
            <a:endParaRPr lang="en-US" dirty="0"/>
          </a:p>
        </p:txBody>
      </p:sp>
    </p:spTree>
    <p:extLst>
      <p:ext uri="{BB962C8B-B14F-4D97-AF65-F5344CB8AC3E}">
        <p14:creationId xmlns:p14="http://schemas.microsoft.com/office/powerpoint/2010/main" val="1320813085"/>
      </p:ext>
    </p:extLst>
  </p:cSld>
  <p:clrMapOvr>
    <a:masterClrMapping/>
  </p:clrMapOvr>
  <mc:AlternateContent xmlns:mc="http://schemas.openxmlformats.org/markup-compatibility/2006" xmlns:p14="http://schemas.microsoft.com/office/powerpoint/2010/main">
    <mc:Choice Requires="p14">
      <p:transition spd="slow" p14:dur="2000" advTm="34892"/>
    </mc:Choice>
    <mc:Fallback xmlns="">
      <p:transition spd="slow" advTm="34892"/>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Who can take Consent in the EVIS study? </a:t>
            </a:r>
            <a:endParaRPr lang="en-GB" dirty="0"/>
          </a:p>
        </p:txBody>
      </p:sp>
      <p:sp>
        <p:nvSpPr>
          <p:cNvPr id="3" name="Content Placeholder 2"/>
          <p:cNvSpPr>
            <a:spLocks noGrp="1"/>
          </p:cNvSpPr>
          <p:nvPr>
            <p:ph idx="1"/>
          </p:nvPr>
        </p:nvSpPr>
        <p:spPr>
          <a:xfrm>
            <a:off x="591599" y="1411358"/>
            <a:ext cx="8596312" cy="5526156"/>
          </a:xfrm>
        </p:spPr>
        <p:txBody>
          <a:bodyPr/>
          <a:lstStyle/>
          <a:p>
            <a:r>
              <a:rPr lang="en-GB" dirty="0" smtClean="0"/>
              <a:t>Consent </a:t>
            </a:r>
            <a:r>
              <a:rPr lang="en-GB" dirty="0"/>
              <a:t>can only be obtained by appropriately trained members of the clinical and research team who have been delegated this responsibility by the principal investigator on the local site delegation log</a:t>
            </a:r>
            <a:r>
              <a:rPr lang="en-GB" dirty="0" smtClean="0"/>
              <a:t>.</a:t>
            </a:r>
          </a:p>
          <a:p>
            <a:r>
              <a:rPr lang="en-GB" dirty="0" smtClean="0"/>
              <a:t>GCP trained.</a:t>
            </a:r>
          </a:p>
          <a:p>
            <a:r>
              <a:rPr lang="en-GB" dirty="0" smtClean="0"/>
              <a:t>Eligibility remains a medical responsibility.  </a:t>
            </a:r>
          </a:p>
          <a:p>
            <a:r>
              <a:rPr lang="en-GB" dirty="0" smtClean="0"/>
              <a:t>Capacity of the patient can be assessed by any medic as per routine clinical practice, documented within the medical notes.</a:t>
            </a:r>
          </a:p>
          <a:p>
            <a:r>
              <a:rPr lang="en-GB" dirty="0" smtClean="0"/>
              <a:t>Nurses can take consent, please ensure your local trust/board allows this, you have had consent training and the PI is happy for you to be delegated this task. </a:t>
            </a:r>
            <a:endParaRPr lang="en-GB" dirty="0"/>
          </a:p>
        </p:txBody>
      </p:sp>
      <p:sp>
        <p:nvSpPr>
          <p:cNvPr id="4" name="Footer Placeholder 3"/>
          <p:cNvSpPr>
            <a:spLocks noGrp="1"/>
          </p:cNvSpPr>
          <p:nvPr>
            <p:ph type="ftr" sz="quarter" idx="12"/>
          </p:nvPr>
        </p:nvSpPr>
        <p:spPr/>
        <p:txBody>
          <a:bodyPr/>
          <a:lstStyle/>
          <a:p>
            <a:pPr>
              <a:defRPr/>
            </a:pPr>
            <a:r>
              <a:rPr lang="en-US" dirty="0" smtClean="0"/>
              <a:t>Version 3.0 23</a:t>
            </a:r>
            <a:r>
              <a:rPr lang="en-US" baseline="30000" dirty="0" smtClean="0"/>
              <a:t>rd</a:t>
            </a:r>
            <a:r>
              <a:rPr lang="en-US" dirty="0" smtClean="0"/>
              <a:t> January 2025</a:t>
            </a:r>
            <a:endParaRPr lang="en-US" dirty="0"/>
          </a:p>
        </p:txBody>
      </p:sp>
    </p:spTree>
    <p:extLst>
      <p:ext uri="{BB962C8B-B14F-4D97-AF65-F5344CB8AC3E}">
        <p14:creationId xmlns:p14="http://schemas.microsoft.com/office/powerpoint/2010/main" val="1029163381"/>
      </p:ext>
    </p:extLst>
  </p:cSld>
  <p:clrMapOvr>
    <a:masterClrMapping/>
  </p:clrMapOvr>
  <mc:AlternateContent xmlns:mc="http://schemas.openxmlformats.org/markup-compatibility/2006" xmlns:p14="http://schemas.microsoft.com/office/powerpoint/2010/main">
    <mc:Choice Requires="p14">
      <p:transition spd="slow" p14:dur="2000" advTm="38705"/>
    </mc:Choice>
    <mc:Fallback xmlns="">
      <p:transition spd="slow" advTm="38705"/>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Patient Consent </a:t>
            </a:r>
            <a:endParaRPr lang="en-GB" dirty="0"/>
          </a:p>
        </p:txBody>
      </p:sp>
      <p:sp>
        <p:nvSpPr>
          <p:cNvPr id="3" name="Content Placeholder 2"/>
          <p:cNvSpPr>
            <a:spLocks noGrp="1"/>
          </p:cNvSpPr>
          <p:nvPr>
            <p:ph idx="1"/>
          </p:nvPr>
        </p:nvSpPr>
        <p:spPr>
          <a:xfrm>
            <a:off x="507624" y="1550971"/>
            <a:ext cx="11556858" cy="3881437"/>
          </a:xfrm>
        </p:spPr>
        <p:txBody>
          <a:bodyPr/>
          <a:lstStyle/>
          <a:p>
            <a:r>
              <a:rPr lang="en-GB" dirty="0" smtClean="0"/>
              <a:t>Patient has capacity as is able to provide Informed consent.</a:t>
            </a:r>
          </a:p>
          <a:p>
            <a:endParaRPr lang="en-GB" dirty="0"/>
          </a:p>
        </p:txBody>
      </p:sp>
      <p:sp>
        <p:nvSpPr>
          <p:cNvPr id="5" name="Footer Placeholder 4"/>
          <p:cNvSpPr>
            <a:spLocks noGrp="1"/>
          </p:cNvSpPr>
          <p:nvPr>
            <p:ph type="ftr" sz="quarter" idx="12"/>
          </p:nvPr>
        </p:nvSpPr>
        <p:spPr/>
        <p:txBody>
          <a:bodyPr/>
          <a:lstStyle/>
          <a:p>
            <a:pPr>
              <a:defRPr/>
            </a:pPr>
            <a:r>
              <a:rPr lang="en-US" dirty="0" smtClean="0"/>
              <a:t>Version 3.0 23</a:t>
            </a:r>
            <a:r>
              <a:rPr lang="en-US" baseline="30000" dirty="0" smtClean="0"/>
              <a:t>rd</a:t>
            </a:r>
            <a:r>
              <a:rPr lang="en-US" dirty="0" smtClean="0"/>
              <a:t> January 2025</a:t>
            </a:r>
            <a:endParaRPr lang="en-US" dirty="0"/>
          </a:p>
        </p:txBody>
      </p:sp>
      <p:pic>
        <p:nvPicPr>
          <p:cNvPr id="10" name="Picture 9"/>
          <p:cNvPicPr>
            <a:picLocks noChangeAspect="1"/>
          </p:cNvPicPr>
          <p:nvPr/>
        </p:nvPicPr>
        <p:blipFill>
          <a:blip r:embed="rId2"/>
          <a:stretch>
            <a:fillRect/>
          </a:stretch>
        </p:blipFill>
        <p:spPr>
          <a:xfrm>
            <a:off x="591599" y="2207645"/>
            <a:ext cx="9330160" cy="1328252"/>
          </a:xfrm>
          <a:prstGeom prst="rect">
            <a:avLst/>
          </a:prstGeom>
        </p:spPr>
      </p:pic>
    </p:spTree>
    <p:extLst>
      <p:ext uri="{BB962C8B-B14F-4D97-AF65-F5344CB8AC3E}">
        <p14:creationId xmlns:p14="http://schemas.microsoft.com/office/powerpoint/2010/main" val="1651903618"/>
      </p:ext>
    </p:extLst>
  </p:cSld>
  <p:clrMapOvr>
    <a:masterClrMapping/>
  </p:clrMapOvr>
  <mc:AlternateContent xmlns:mc="http://schemas.openxmlformats.org/markup-compatibility/2006" xmlns:p14="http://schemas.microsoft.com/office/powerpoint/2010/main">
    <mc:Choice Requires="p14">
      <p:transition spd="slow" p14:dur="2000" advTm="39381"/>
    </mc:Choice>
    <mc:Fallback xmlns="">
      <p:transition spd="slow" advTm="39381"/>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43840"/>
            <a:ext cx="7766936" cy="965200"/>
          </a:xfrm>
        </p:spPr>
        <p:txBody>
          <a:bodyPr/>
          <a:lstStyle/>
          <a:p>
            <a:r>
              <a:rPr lang="en-GB" dirty="0" smtClean="0"/>
              <a:t>Patient Witness Consent </a:t>
            </a:r>
            <a:endParaRPr lang="en-GB" dirty="0"/>
          </a:p>
        </p:txBody>
      </p:sp>
      <p:sp>
        <p:nvSpPr>
          <p:cNvPr id="3" name="Subtitle 2"/>
          <p:cNvSpPr>
            <a:spLocks noGrp="1"/>
          </p:cNvSpPr>
          <p:nvPr>
            <p:ph type="subTitle" idx="1"/>
          </p:nvPr>
        </p:nvSpPr>
        <p:spPr>
          <a:xfrm>
            <a:off x="1507066" y="1005841"/>
            <a:ext cx="8374051" cy="5049519"/>
          </a:xfrm>
        </p:spPr>
        <p:txBody>
          <a:bodyPr/>
          <a:lstStyle/>
          <a:p>
            <a:pPr algn="l"/>
            <a:endParaRPr lang="en-GB" dirty="0" smtClean="0"/>
          </a:p>
          <a:p>
            <a:pPr algn="l"/>
            <a:endParaRPr lang="en-GB" dirty="0" smtClean="0"/>
          </a:p>
          <a:p>
            <a:pPr algn="l"/>
            <a:endParaRPr lang="en-GB" dirty="0"/>
          </a:p>
          <a:p>
            <a:pPr algn="l"/>
            <a:r>
              <a:rPr lang="en-GB" dirty="0" smtClean="0"/>
              <a:t>When the patient has the capacity but is unable to write due to their sepsis.</a:t>
            </a:r>
          </a:p>
          <a:p>
            <a:pPr algn="l"/>
            <a:endParaRPr lang="en-GB" dirty="0" smtClean="0"/>
          </a:p>
          <a:p>
            <a:pPr algn="l"/>
            <a:r>
              <a:rPr lang="en-GB" dirty="0" smtClean="0"/>
              <a:t> </a:t>
            </a:r>
          </a:p>
          <a:p>
            <a:pPr eaLnBrk="1" fontAlgn="t" hangingPunct="1"/>
            <a:endParaRPr lang="en-GB" dirty="0"/>
          </a:p>
          <a:p>
            <a:pPr eaLnBrk="1" fontAlgn="t" hangingPunct="1"/>
            <a:endParaRPr lang="en-GB" dirty="0"/>
          </a:p>
          <a:p>
            <a:pPr eaLnBrk="1" fontAlgn="t" hangingPunct="1"/>
            <a:r>
              <a:rPr lang="en-GB" b="1" dirty="0"/>
              <a:t> </a:t>
            </a:r>
            <a:endParaRPr lang="en-GB" dirty="0"/>
          </a:p>
          <a:p>
            <a:pPr algn="l"/>
            <a:endParaRPr lang="en-GB" dirty="0" smtClean="0"/>
          </a:p>
          <a:p>
            <a:endParaRPr lang="en-US" b="1" i="1" dirty="0" smtClean="0"/>
          </a:p>
          <a:p>
            <a:endParaRPr lang="en-GB" dirty="0"/>
          </a:p>
          <a:p>
            <a:pPr algn="l"/>
            <a:endParaRPr lang="en-GB" dirty="0"/>
          </a:p>
          <a:p>
            <a:pPr algn="l"/>
            <a:endParaRPr lang="en-GB" dirty="0" smtClean="0"/>
          </a:p>
          <a:p>
            <a:pPr algn="l"/>
            <a:endParaRPr lang="en-GB" dirty="0"/>
          </a:p>
          <a:p>
            <a:pPr algn="l"/>
            <a:endParaRPr lang="en-GB" dirty="0" smtClean="0"/>
          </a:p>
          <a:p>
            <a:pPr>
              <a:lnSpc>
                <a:spcPct val="107000"/>
              </a:lnSpc>
              <a:spcAft>
                <a:spcPts val="800"/>
              </a:spcAft>
              <a:tabLst>
                <a:tab pos="2362200" algn="l"/>
              </a:tabLst>
            </a:pPr>
            <a:endParaRPr lang="en-GB" dirty="0"/>
          </a:p>
          <a:p>
            <a:pPr>
              <a:lnSpc>
                <a:spcPct val="107000"/>
              </a:lnSpc>
              <a:spcAft>
                <a:spcPts val="800"/>
              </a:spcAft>
            </a:pPr>
            <a:r>
              <a:rPr lang="en-GB" dirty="0"/>
              <a:t> </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gn="l"/>
            <a:endParaRPr lang="en-GB" dirty="0" smtClean="0"/>
          </a:p>
          <a:p>
            <a:pPr algn="l"/>
            <a:endParaRPr lang="en-GB" dirty="0"/>
          </a:p>
        </p:txBody>
      </p:sp>
      <p:sp>
        <p:nvSpPr>
          <p:cNvPr id="6" name="Rectangle 1"/>
          <p:cNvSpPr>
            <a:spLocks noChangeArrowheads="1"/>
          </p:cNvSpPr>
          <p:nvPr/>
        </p:nvSpPr>
        <p:spPr bwMode="auto">
          <a:xfrm>
            <a:off x="7923897" y="3899972"/>
            <a:ext cx="6463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72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4" name="Rectangle 5"/>
          <p:cNvSpPr>
            <a:spLocks noChangeArrowheads="1"/>
          </p:cNvSpPr>
          <p:nvPr/>
        </p:nvSpPr>
        <p:spPr bwMode="auto">
          <a:xfrm>
            <a:off x="9073241" y="3823028"/>
            <a:ext cx="64633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72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GB" altLang="en-US" sz="800" b="0" i="0" u="none" strike="noStrike" cap="none" normalizeH="0" baseline="0" dirty="0" smtClean="0">
              <a:ln>
                <a:noFill/>
              </a:ln>
              <a:solidFill>
                <a:schemeClr val="tx1"/>
              </a:solidFill>
              <a:effectLst/>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GB" altLang="en-US" sz="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r>
            <a:br>
              <a:rPr kumimoji="0" lang="en-GB" altLang="en-US" sz="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br>
            <a:endParaRPr kumimoji="0" lang="en-GB"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15" name="Picture 14"/>
          <p:cNvPicPr>
            <a:picLocks noChangeAspect="1"/>
          </p:cNvPicPr>
          <p:nvPr/>
        </p:nvPicPr>
        <p:blipFill>
          <a:blip r:embed="rId2"/>
          <a:stretch>
            <a:fillRect/>
          </a:stretch>
        </p:blipFill>
        <p:spPr>
          <a:xfrm>
            <a:off x="3135085" y="3899972"/>
            <a:ext cx="5980339" cy="2155388"/>
          </a:xfrm>
          <a:prstGeom prst="rect">
            <a:avLst/>
          </a:prstGeom>
        </p:spPr>
      </p:pic>
      <p:pic>
        <p:nvPicPr>
          <p:cNvPr id="4" name="Picture 3"/>
          <p:cNvPicPr>
            <a:picLocks noChangeAspect="1"/>
          </p:cNvPicPr>
          <p:nvPr/>
        </p:nvPicPr>
        <p:blipFill>
          <a:blip r:embed="rId3"/>
          <a:stretch>
            <a:fillRect/>
          </a:stretch>
        </p:blipFill>
        <p:spPr>
          <a:xfrm>
            <a:off x="2917218" y="2976465"/>
            <a:ext cx="5921982" cy="843060"/>
          </a:xfrm>
          <a:prstGeom prst="rect">
            <a:avLst/>
          </a:prstGeom>
        </p:spPr>
      </p:pic>
    </p:spTree>
    <p:extLst>
      <p:ext uri="{BB962C8B-B14F-4D97-AF65-F5344CB8AC3E}">
        <p14:creationId xmlns:p14="http://schemas.microsoft.com/office/powerpoint/2010/main" val="2027251636"/>
      </p:ext>
    </p:extLst>
  </p:cSld>
  <p:clrMapOvr>
    <a:masterClrMapping/>
  </p:clrMapOvr>
  <mc:AlternateContent xmlns:mc="http://schemas.openxmlformats.org/markup-compatibility/2006" xmlns:p14="http://schemas.microsoft.com/office/powerpoint/2010/main">
    <mc:Choice Requires="p14">
      <p:transition spd="slow" p14:dur="2000" advTm="44456"/>
    </mc:Choice>
    <mc:Fallback xmlns="">
      <p:transition spd="slow" advTm="44456"/>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sz="3200" dirty="0" smtClean="0"/>
              <a:t>Personal Legal Consent or Welfare Guardian, Nearest Relative</a:t>
            </a:r>
            <a:endParaRPr altLang="en-US" sz="3200" dirty="0" smtClean="0"/>
          </a:p>
        </p:txBody>
      </p:sp>
      <p:sp>
        <p:nvSpPr>
          <p:cNvPr id="533507" name="Rectangle 3"/>
          <p:cNvSpPr>
            <a:spLocks noGrp="1" noChangeArrowheads="1"/>
          </p:cNvSpPr>
          <p:nvPr>
            <p:ph idx="1"/>
          </p:nvPr>
        </p:nvSpPr>
        <p:spPr>
          <a:xfrm>
            <a:off x="677863" y="1510280"/>
            <a:ext cx="8302851" cy="4596606"/>
          </a:xfrm>
        </p:spPr>
        <p:txBody>
          <a:bodyPr/>
          <a:lstStyle/>
          <a:p>
            <a:pPr marL="57150" indent="0" eaLnBrk="1" hangingPunct="1">
              <a:buNone/>
              <a:defRPr/>
            </a:pPr>
            <a:endParaRPr lang="en-GB" altLang="en-US" sz="2000" b="1" dirty="0"/>
          </a:p>
          <a:p>
            <a:pPr eaLnBrk="1" hangingPunct="1">
              <a:defRPr/>
            </a:pPr>
            <a:r>
              <a:rPr lang="en-GB" sz="2000" dirty="0"/>
              <a:t>If the patient does not have </a:t>
            </a:r>
            <a:r>
              <a:rPr lang="en-GB" sz="2000" dirty="0" smtClean="0"/>
              <a:t>capacity, a relative can be approached.</a:t>
            </a:r>
          </a:p>
          <a:p>
            <a:pPr eaLnBrk="1" hangingPunct="1">
              <a:defRPr/>
            </a:pPr>
            <a:r>
              <a:rPr lang="en-GB" sz="2000" dirty="0" smtClean="0"/>
              <a:t>The personal representative is confirming they have read the PIS, had the opportunity to ask questions and freely gives informed consent on behalf of the patient. </a:t>
            </a:r>
            <a:endParaRPr lang="en-GB" sz="2000" dirty="0"/>
          </a:p>
          <a:p>
            <a:pPr eaLnBrk="1" hangingPunct="1">
              <a:defRPr/>
            </a:pPr>
            <a:r>
              <a:rPr lang="en-GB" sz="2000" dirty="0" smtClean="0"/>
              <a:t>The relative/personal representative initials the boxes on the ICF, prints their name, signature and the date. </a:t>
            </a:r>
            <a:endParaRPr lang="en-GB" sz="2000" dirty="0"/>
          </a:p>
          <a:p>
            <a:pPr marL="0" indent="0" eaLnBrk="1" hangingPunct="1">
              <a:buNone/>
              <a:defRPr/>
            </a:pPr>
            <a:endParaRPr lang="en-GB" altLang="en-US" sz="2000" dirty="0"/>
          </a:p>
          <a:p>
            <a:pPr eaLnBrk="1" hangingPunct="1">
              <a:defRPr/>
            </a:pPr>
            <a:endParaRPr lang="en-GB" altLang="en-US" sz="1400" b="1" dirty="0"/>
          </a:p>
          <a:p>
            <a:pPr eaLnBrk="1" hangingPunct="1">
              <a:defRPr/>
            </a:pPr>
            <a:endParaRPr lang="en-GB" altLang="en-US" sz="900" dirty="0">
              <a:solidFill>
                <a:srgbClr val="003399"/>
              </a:solidFill>
              <a:latin typeface="Calibri" panose="020F0502020204030204" pitchFamily="34" charset="0"/>
              <a:cs typeface="Calibri" panose="020F0502020204030204" pitchFamily="34" charset="0"/>
            </a:endParaRPr>
          </a:p>
          <a:p>
            <a:pPr eaLnBrk="1" hangingPunct="1">
              <a:defRPr/>
            </a:pPr>
            <a:endParaRPr altLang="en-US" sz="900" dirty="0">
              <a:solidFill>
                <a:srgbClr val="003399"/>
              </a:solidFill>
              <a:latin typeface="Calibri" panose="020F0502020204030204" pitchFamily="34" charset="0"/>
              <a:cs typeface="Calibri" panose="020F0502020204030204" pitchFamily="34" charset="0"/>
            </a:endParaRPr>
          </a:p>
        </p:txBody>
      </p:sp>
      <p:sp>
        <p:nvSpPr>
          <p:cNvPr id="2" name="Footer Placeholder 1"/>
          <p:cNvSpPr>
            <a:spLocks noGrp="1"/>
          </p:cNvSpPr>
          <p:nvPr>
            <p:ph type="ftr" sz="quarter" idx="12"/>
          </p:nvPr>
        </p:nvSpPr>
        <p:spPr/>
        <p:txBody>
          <a:bodyPr/>
          <a:lstStyle/>
          <a:p>
            <a:pPr>
              <a:defRPr/>
            </a:pPr>
            <a:r>
              <a:rPr lang="en-US" dirty="0" smtClean="0"/>
              <a:t>Version 3.0 23</a:t>
            </a:r>
            <a:r>
              <a:rPr lang="en-US" baseline="30000" dirty="0" smtClean="0"/>
              <a:t>rd</a:t>
            </a:r>
            <a:r>
              <a:rPr lang="en-US" dirty="0" smtClean="0"/>
              <a:t> January 2025</a:t>
            </a:r>
            <a:endParaRPr lang="en-US" dirty="0"/>
          </a:p>
        </p:txBody>
      </p:sp>
    </p:spTree>
    <p:extLst>
      <p:ext uri="{BB962C8B-B14F-4D97-AF65-F5344CB8AC3E}">
        <p14:creationId xmlns:p14="http://schemas.microsoft.com/office/powerpoint/2010/main" val="1380023641"/>
      </p:ext>
    </p:extLst>
  </p:cSld>
  <p:clrMapOvr>
    <a:masterClrMapping/>
  </p:clrMapOvr>
  <p:transition advTm="26487"/>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2765</TotalTime>
  <Words>1061</Words>
  <Application>Microsoft Office PowerPoint</Application>
  <PresentationFormat>Widescreen</PresentationFormat>
  <Paragraphs>111</Paragraphs>
  <Slides>16</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Calibri</vt:lpstr>
      <vt:lpstr>Century Gothic</vt:lpstr>
      <vt:lpstr>Tahoma</vt:lpstr>
      <vt:lpstr>Times New Roman</vt:lpstr>
      <vt:lpstr>Trebuchet MS</vt:lpstr>
      <vt:lpstr>Wingdings</vt:lpstr>
      <vt:lpstr>Wingdings 3</vt:lpstr>
      <vt:lpstr>Facet</vt:lpstr>
      <vt:lpstr>EVIS Informed Consent </vt:lpstr>
      <vt:lpstr>What is consent?</vt:lpstr>
      <vt:lpstr>Types of Consent Used In EVIS   </vt:lpstr>
      <vt:lpstr>PowerPoint Presentation</vt:lpstr>
      <vt:lpstr>Hierarchy of Consent </vt:lpstr>
      <vt:lpstr>Who can take Consent in the EVIS study? </vt:lpstr>
      <vt:lpstr>Patient Consent </vt:lpstr>
      <vt:lpstr>Patient Witness Consent </vt:lpstr>
      <vt:lpstr>Personal Legal Consent or Welfare Guardian, Nearest Relative</vt:lpstr>
      <vt:lpstr>Witness Involvement in Personal Legal/Nearest Relative Consent</vt:lpstr>
      <vt:lpstr>Professional Consent    </vt:lpstr>
      <vt:lpstr>Deferred Consent (England and Wales Only) </vt:lpstr>
      <vt:lpstr>Recovered Capacity Consent</vt:lpstr>
      <vt:lpstr>Documentation of ICF and Uploads. </vt:lpstr>
      <vt:lpstr>Common Mistakes. </vt:lpstr>
      <vt:lpstr>Monitoring Contact</vt:lpstr>
    </vt:vector>
  </TitlesOfParts>
  <Company>NHS Greater Glasgow &amp; Clyde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Haggerty, Louise</dc:creator>
  <cp:lastModifiedBy>Greenwood, Hannah</cp:lastModifiedBy>
  <cp:revision>185</cp:revision>
  <dcterms:created xsi:type="dcterms:W3CDTF">2022-04-05T09:16:01Z</dcterms:created>
  <dcterms:modified xsi:type="dcterms:W3CDTF">2025-02-03T15:21:48Z</dcterms:modified>
</cp:coreProperties>
</file>